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 id="2147483683" r:id="rId2"/>
    <p:sldMasterId id="2147483684" r:id="rId3"/>
  </p:sldMasterIdLst>
  <p:notesMasterIdLst>
    <p:notesMasterId r:id="rId64"/>
  </p:notesMasterIdLst>
  <p:sldIdLst>
    <p:sldId id="256" r:id="rId4"/>
    <p:sldId id="257" r:id="rId5"/>
    <p:sldId id="258" r:id="rId6"/>
    <p:sldId id="259" r:id="rId7"/>
    <p:sldId id="260" r:id="rId8"/>
    <p:sldId id="261" r:id="rId9"/>
    <p:sldId id="262" r:id="rId10"/>
    <p:sldId id="263" r:id="rId11"/>
    <p:sldId id="264" r:id="rId12"/>
    <p:sldId id="310" r:id="rId13"/>
    <p:sldId id="265" r:id="rId14"/>
    <p:sldId id="269" r:id="rId15"/>
    <p:sldId id="298" r:id="rId16"/>
    <p:sldId id="321" r:id="rId17"/>
    <p:sldId id="319" r:id="rId18"/>
    <p:sldId id="270" r:id="rId19"/>
    <p:sldId id="299" r:id="rId20"/>
    <p:sldId id="283" r:id="rId21"/>
    <p:sldId id="304" r:id="rId22"/>
    <p:sldId id="285" r:id="rId23"/>
    <p:sldId id="290" r:id="rId24"/>
    <p:sldId id="320" r:id="rId25"/>
    <p:sldId id="300" r:id="rId26"/>
    <p:sldId id="289" r:id="rId27"/>
    <p:sldId id="287" r:id="rId28"/>
    <p:sldId id="301" r:id="rId29"/>
    <p:sldId id="302" r:id="rId30"/>
    <p:sldId id="286" r:id="rId31"/>
    <p:sldId id="295" r:id="rId32"/>
    <p:sldId id="318" r:id="rId33"/>
    <p:sldId id="288" r:id="rId34"/>
    <p:sldId id="296" r:id="rId35"/>
    <p:sldId id="317" r:id="rId36"/>
    <p:sldId id="305" r:id="rId37"/>
    <p:sldId id="306" r:id="rId38"/>
    <p:sldId id="307" r:id="rId39"/>
    <p:sldId id="271" r:id="rId40"/>
    <p:sldId id="308" r:id="rId41"/>
    <p:sldId id="273" r:id="rId42"/>
    <p:sldId id="272" r:id="rId43"/>
    <p:sldId id="282" r:id="rId44"/>
    <p:sldId id="309" r:id="rId45"/>
    <p:sldId id="311" r:id="rId46"/>
    <p:sldId id="312" r:id="rId47"/>
    <p:sldId id="313" r:id="rId48"/>
    <p:sldId id="274" r:id="rId49"/>
    <p:sldId id="275" r:id="rId50"/>
    <p:sldId id="292" r:id="rId51"/>
    <p:sldId id="291" r:id="rId52"/>
    <p:sldId id="297" r:id="rId53"/>
    <p:sldId id="293" r:id="rId54"/>
    <p:sldId id="315" r:id="rId55"/>
    <p:sldId id="316" r:id="rId56"/>
    <p:sldId id="277" r:id="rId57"/>
    <p:sldId id="276" r:id="rId58"/>
    <p:sldId id="314" r:id="rId59"/>
    <p:sldId id="278" r:id="rId60"/>
    <p:sldId id="279" r:id="rId61"/>
    <p:sldId id="280" r:id="rId62"/>
    <p:sldId id="281" r:id="rId6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7EAB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00631B-2CCE-4A54-A7E5-EAA35D69E709}">
  <a:tblStyle styleId="{9800631B-2CCE-4A54-A7E5-EAA35D69E70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0"/>
  </p:normalViewPr>
  <p:slideViewPr>
    <p:cSldViewPr snapToGrid="0">
      <p:cViewPr varScale="1">
        <p:scale>
          <a:sx n="111" d="100"/>
          <a:sy n="111" d="100"/>
        </p:scale>
        <p:origin x="393"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20a4e6ff58_2_75: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06" name="Google Shape;206;g320a4e6ff58_2_75: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207" name="Google Shape;207;g320a4e6ff58_2_75: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320a4e6ff58_2_75: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320a4e6ff58_2_75: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10" name="Google Shape;210;g320a4e6ff58_2_75: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a:extLst>
            <a:ext uri="{FF2B5EF4-FFF2-40B4-BE49-F238E27FC236}">
              <a16:creationId xmlns:a16="http://schemas.microsoft.com/office/drawing/2014/main" id="{94ED807D-B5DD-C1A0-02C6-23560D6FD7CC}"/>
            </a:ext>
          </a:extLst>
        </p:cNvPr>
        <p:cNvGrpSpPr/>
        <p:nvPr/>
      </p:nvGrpSpPr>
      <p:grpSpPr>
        <a:xfrm>
          <a:off x="0" y="0"/>
          <a:ext cx="0" cy="0"/>
          <a:chOff x="0" y="0"/>
          <a:chExt cx="0" cy="0"/>
        </a:xfrm>
      </p:grpSpPr>
      <p:sp>
        <p:nvSpPr>
          <p:cNvPr id="297" name="Google Shape;297;g320a4e6ff58_2_163:notes">
            <a:extLst>
              <a:ext uri="{FF2B5EF4-FFF2-40B4-BE49-F238E27FC236}">
                <a16:creationId xmlns:a16="http://schemas.microsoft.com/office/drawing/2014/main" id="{933D23F6-2466-E24C-E016-938BB35DFFBF}"/>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98" name="Google Shape;298;g320a4e6ff58_2_163:notes">
            <a:extLst>
              <a:ext uri="{FF2B5EF4-FFF2-40B4-BE49-F238E27FC236}">
                <a16:creationId xmlns:a16="http://schemas.microsoft.com/office/drawing/2014/main" id="{BD72E2C6-F0A3-1CA2-847B-7D0B347484D3}"/>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299" name="Google Shape;299;g320a4e6ff58_2_163:notes">
            <a:extLst>
              <a:ext uri="{FF2B5EF4-FFF2-40B4-BE49-F238E27FC236}">
                <a16:creationId xmlns:a16="http://schemas.microsoft.com/office/drawing/2014/main" id="{2C8CA5BD-6246-A0E6-E86A-6089CE4267BB}"/>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320a4e6ff58_2_163:notes">
            <a:extLst>
              <a:ext uri="{FF2B5EF4-FFF2-40B4-BE49-F238E27FC236}">
                <a16:creationId xmlns:a16="http://schemas.microsoft.com/office/drawing/2014/main" id="{BF507302-7E24-E5D0-F94E-0FE5FC34B762}"/>
              </a:ext>
            </a:extLst>
          </p:cNvPr>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320a4e6ff58_2_163:notes">
            <a:extLst>
              <a:ext uri="{FF2B5EF4-FFF2-40B4-BE49-F238E27FC236}">
                <a16:creationId xmlns:a16="http://schemas.microsoft.com/office/drawing/2014/main" id="{10F12529-02FD-1702-D8DB-1099F34F444D}"/>
              </a:ext>
            </a:extLst>
          </p:cNvPr>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2" name="Google Shape;302;g320a4e6ff58_2_163:notes">
            <a:extLst>
              <a:ext uri="{FF2B5EF4-FFF2-40B4-BE49-F238E27FC236}">
                <a16:creationId xmlns:a16="http://schemas.microsoft.com/office/drawing/2014/main" id="{2A600BEC-4F04-AFF3-9B3A-E59C3804BD4D}"/>
              </a:ext>
            </a:extLst>
          </p:cNvPr>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3415482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2ea54f1633_0_73: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30" name="Google Shape;330;g32ea54f1633_0_73: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331" name="Google Shape;331;g32ea54f1633_0_73: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g32ea54f1633_0_73: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32ea54f1633_0_73: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34" name="Google Shape;334;g32ea54f1633_0_73: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2ea54f1633_0_34: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88" name="Google Shape;388;g32ea54f1633_0_34: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389" name="Google Shape;389;g32ea54f1633_0_34: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32ea54f1633_0_34: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32ea54f1633_0_34: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92" name="Google Shape;392;g32ea54f1633_0_34: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E9268992-CBDC-A604-C4F6-543270C8B230}"/>
            </a:ext>
          </a:extLst>
        </p:cNvPr>
        <p:cNvGrpSpPr/>
        <p:nvPr/>
      </p:nvGrpSpPr>
      <p:grpSpPr>
        <a:xfrm>
          <a:off x="0" y="0"/>
          <a:ext cx="0" cy="0"/>
          <a:chOff x="0" y="0"/>
          <a:chExt cx="0" cy="0"/>
        </a:xfrm>
      </p:grpSpPr>
      <p:sp>
        <p:nvSpPr>
          <p:cNvPr id="387" name="Google Shape;387;g32ea54f1633_0_34:notes">
            <a:extLst>
              <a:ext uri="{FF2B5EF4-FFF2-40B4-BE49-F238E27FC236}">
                <a16:creationId xmlns:a16="http://schemas.microsoft.com/office/drawing/2014/main" id="{0D6111AC-91E3-BA8D-001C-D337E0D45E54}"/>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88" name="Google Shape;388;g32ea54f1633_0_34:notes">
            <a:extLst>
              <a:ext uri="{FF2B5EF4-FFF2-40B4-BE49-F238E27FC236}">
                <a16:creationId xmlns:a16="http://schemas.microsoft.com/office/drawing/2014/main" id="{5F002516-A847-98D6-707E-64CECC4EF27B}"/>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389" name="Google Shape;389;g32ea54f1633_0_34:notes">
            <a:extLst>
              <a:ext uri="{FF2B5EF4-FFF2-40B4-BE49-F238E27FC236}">
                <a16:creationId xmlns:a16="http://schemas.microsoft.com/office/drawing/2014/main" id="{A0E75F3E-167C-1602-FDC9-587B4A9368FD}"/>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32ea54f1633_0_34:notes">
            <a:extLst>
              <a:ext uri="{FF2B5EF4-FFF2-40B4-BE49-F238E27FC236}">
                <a16:creationId xmlns:a16="http://schemas.microsoft.com/office/drawing/2014/main" id="{FD902BED-4D84-6534-507F-3577A45594C6}"/>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32ea54f1633_0_34:notes">
            <a:extLst>
              <a:ext uri="{FF2B5EF4-FFF2-40B4-BE49-F238E27FC236}">
                <a16:creationId xmlns:a16="http://schemas.microsoft.com/office/drawing/2014/main" id="{F429A39D-CF87-DFBC-8382-E86D5796FC41}"/>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92" name="Google Shape;392;g32ea54f1633_0_34:notes">
            <a:extLst>
              <a:ext uri="{FF2B5EF4-FFF2-40B4-BE49-F238E27FC236}">
                <a16:creationId xmlns:a16="http://schemas.microsoft.com/office/drawing/2014/main" id="{292D5C22-C918-CD15-28B4-F33D196BCE3E}"/>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333892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C82586FB-66F9-AA55-DC28-E6A39F2E44AE}"/>
            </a:ext>
          </a:extLst>
        </p:cNvPr>
        <p:cNvGrpSpPr/>
        <p:nvPr/>
      </p:nvGrpSpPr>
      <p:grpSpPr>
        <a:xfrm>
          <a:off x="0" y="0"/>
          <a:ext cx="0" cy="0"/>
          <a:chOff x="0" y="0"/>
          <a:chExt cx="0" cy="0"/>
        </a:xfrm>
      </p:grpSpPr>
      <p:sp>
        <p:nvSpPr>
          <p:cNvPr id="387" name="Google Shape;387;g32ea54f1633_0_34:notes">
            <a:extLst>
              <a:ext uri="{FF2B5EF4-FFF2-40B4-BE49-F238E27FC236}">
                <a16:creationId xmlns:a16="http://schemas.microsoft.com/office/drawing/2014/main" id="{48BCF1A3-4B23-5C04-7B9A-6899BE80F643}"/>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88" name="Google Shape;388;g32ea54f1633_0_34:notes">
            <a:extLst>
              <a:ext uri="{FF2B5EF4-FFF2-40B4-BE49-F238E27FC236}">
                <a16:creationId xmlns:a16="http://schemas.microsoft.com/office/drawing/2014/main" id="{F9380087-7629-0B73-0CFF-281A49203CBE}"/>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389" name="Google Shape;389;g32ea54f1633_0_34:notes">
            <a:extLst>
              <a:ext uri="{FF2B5EF4-FFF2-40B4-BE49-F238E27FC236}">
                <a16:creationId xmlns:a16="http://schemas.microsoft.com/office/drawing/2014/main" id="{4F0A955D-75EA-A1E3-992F-73A03F7F357C}"/>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32ea54f1633_0_34:notes">
            <a:extLst>
              <a:ext uri="{FF2B5EF4-FFF2-40B4-BE49-F238E27FC236}">
                <a16:creationId xmlns:a16="http://schemas.microsoft.com/office/drawing/2014/main" id="{3C17126B-1553-DC1F-F1DE-7D1705AFB4DF}"/>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32ea54f1633_0_34:notes">
            <a:extLst>
              <a:ext uri="{FF2B5EF4-FFF2-40B4-BE49-F238E27FC236}">
                <a16:creationId xmlns:a16="http://schemas.microsoft.com/office/drawing/2014/main" id="{E69FA553-6A6A-E4D6-7051-B59A38BC0589}"/>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92" name="Google Shape;392;g32ea54f1633_0_34:notes">
            <a:extLst>
              <a:ext uri="{FF2B5EF4-FFF2-40B4-BE49-F238E27FC236}">
                <a16:creationId xmlns:a16="http://schemas.microsoft.com/office/drawing/2014/main" id="{5F77EF32-CA05-480C-4569-A6E18C41BEA5}"/>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194625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BE905990-5CDD-9E9B-D0FC-03ABE19F6253}"/>
            </a:ext>
          </a:extLst>
        </p:cNvPr>
        <p:cNvGrpSpPr/>
        <p:nvPr/>
      </p:nvGrpSpPr>
      <p:grpSpPr>
        <a:xfrm>
          <a:off x="0" y="0"/>
          <a:ext cx="0" cy="0"/>
          <a:chOff x="0" y="0"/>
          <a:chExt cx="0" cy="0"/>
        </a:xfrm>
      </p:grpSpPr>
      <p:sp>
        <p:nvSpPr>
          <p:cNvPr id="387" name="Google Shape;387;g32ea54f1633_0_34:notes">
            <a:extLst>
              <a:ext uri="{FF2B5EF4-FFF2-40B4-BE49-F238E27FC236}">
                <a16:creationId xmlns:a16="http://schemas.microsoft.com/office/drawing/2014/main" id="{71202E1D-CDF8-52F1-0AFF-7DF228510E03}"/>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88" name="Google Shape;388;g32ea54f1633_0_34:notes">
            <a:extLst>
              <a:ext uri="{FF2B5EF4-FFF2-40B4-BE49-F238E27FC236}">
                <a16:creationId xmlns:a16="http://schemas.microsoft.com/office/drawing/2014/main" id="{9E0D3384-EAD0-2FA8-8F18-986903262FC0}"/>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389" name="Google Shape;389;g32ea54f1633_0_34:notes">
            <a:extLst>
              <a:ext uri="{FF2B5EF4-FFF2-40B4-BE49-F238E27FC236}">
                <a16:creationId xmlns:a16="http://schemas.microsoft.com/office/drawing/2014/main" id="{1FBC54F9-FBC5-B3E3-DD1A-0194F264AEFD}"/>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32ea54f1633_0_34:notes">
            <a:extLst>
              <a:ext uri="{FF2B5EF4-FFF2-40B4-BE49-F238E27FC236}">
                <a16:creationId xmlns:a16="http://schemas.microsoft.com/office/drawing/2014/main" id="{2C948F6B-588C-1FF7-B257-726C0B7C2ECB}"/>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32ea54f1633_0_34:notes">
            <a:extLst>
              <a:ext uri="{FF2B5EF4-FFF2-40B4-BE49-F238E27FC236}">
                <a16:creationId xmlns:a16="http://schemas.microsoft.com/office/drawing/2014/main" id="{27D4EB91-F18B-2870-9199-2874E4974A07}"/>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92" name="Google Shape;392;g32ea54f1633_0_34:notes">
            <a:extLst>
              <a:ext uri="{FF2B5EF4-FFF2-40B4-BE49-F238E27FC236}">
                <a16:creationId xmlns:a16="http://schemas.microsoft.com/office/drawing/2014/main" id="{868C4905-943A-E4C8-3C27-134CC90C4FFC}"/>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400380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2ea54f1633_0_111: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04" name="Google Shape;404;g32ea54f1633_0_111: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05" name="Google Shape;405;g32ea54f1633_0_111: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g32ea54f1633_0_11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g32ea54f1633_0_111: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08" name="Google Shape;408;g32ea54f1633_0_111: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72834C66-44DE-395B-0187-D7F067AB0AFC}"/>
            </a:ext>
          </a:extLst>
        </p:cNvPr>
        <p:cNvGrpSpPr/>
        <p:nvPr/>
      </p:nvGrpSpPr>
      <p:grpSpPr>
        <a:xfrm>
          <a:off x="0" y="0"/>
          <a:ext cx="0" cy="0"/>
          <a:chOff x="0" y="0"/>
          <a:chExt cx="0" cy="0"/>
        </a:xfrm>
      </p:grpSpPr>
      <p:sp>
        <p:nvSpPr>
          <p:cNvPr id="403" name="Google Shape;403;g32ea54f1633_0_111:notes">
            <a:extLst>
              <a:ext uri="{FF2B5EF4-FFF2-40B4-BE49-F238E27FC236}">
                <a16:creationId xmlns:a16="http://schemas.microsoft.com/office/drawing/2014/main" id="{66316CFA-0FC1-61B7-8D1F-D87C4BC26C44}"/>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04" name="Google Shape;404;g32ea54f1633_0_111:notes">
            <a:extLst>
              <a:ext uri="{FF2B5EF4-FFF2-40B4-BE49-F238E27FC236}">
                <a16:creationId xmlns:a16="http://schemas.microsoft.com/office/drawing/2014/main" id="{218B5B8D-C6D0-29A2-DB75-56D59B88A06C}"/>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05" name="Google Shape;405;g32ea54f1633_0_111:notes">
            <a:extLst>
              <a:ext uri="{FF2B5EF4-FFF2-40B4-BE49-F238E27FC236}">
                <a16:creationId xmlns:a16="http://schemas.microsoft.com/office/drawing/2014/main" id="{960ED2C8-5455-C2FA-8960-A46E0231CD26}"/>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g32ea54f1633_0_111:notes">
            <a:extLst>
              <a:ext uri="{FF2B5EF4-FFF2-40B4-BE49-F238E27FC236}">
                <a16:creationId xmlns:a16="http://schemas.microsoft.com/office/drawing/2014/main" id="{8D9F542E-11DD-7F3C-BBFE-0B39A636C2C2}"/>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g32ea54f1633_0_111:notes">
            <a:extLst>
              <a:ext uri="{FF2B5EF4-FFF2-40B4-BE49-F238E27FC236}">
                <a16:creationId xmlns:a16="http://schemas.microsoft.com/office/drawing/2014/main" id="{206BC20F-9EE8-F18A-87D2-AD1970D39A25}"/>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08" name="Google Shape;408;g32ea54f1633_0_111:notes">
            <a:extLst>
              <a:ext uri="{FF2B5EF4-FFF2-40B4-BE49-F238E27FC236}">
                <a16:creationId xmlns:a16="http://schemas.microsoft.com/office/drawing/2014/main" id="{793A1C31-502C-AC17-3E7F-CDD42A7BC1A7}"/>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418529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A32A0DD9-67BB-B8FD-4DC9-E152310ADE03}"/>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E4B04159-2EC5-B7CB-1C5B-3D7DF3F3F330}"/>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974E8E58-3395-7B35-DAD8-76A2052B0609}"/>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EEB3B6C4-33D7-C150-5FF3-91AF6F2093D3}"/>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F738C4C8-A399-5D42-8116-7DBC110C7333}"/>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205F772D-6BC0-397F-7021-A9EAE20FF7E6}"/>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BF688B45-62F0-91E7-043D-F899F90D7ACF}"/>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3849309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978851C0-83C7-F28B-4426-3D11E66A1EFE}"/>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7397F239-2C85-EDB1-19F2-BA85A9DF8429}"/>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63C0FA10-0EAD-EBD9-95E4-B1F31B5303EF}"/>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B30A028C-C9D3-0AAD-5906-89EEABD801F5}"/>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C88BD9E8-10D3-AF8A-28DB-9F241A73F075}"/>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0DF6A92F-CAF5-2C54-B831-97D16C80F6FA}"/>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71F618E7-2111-7D2B-6389-5A9BBF010F93}"/>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951679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20a4e6ff58_2_112: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18" name="Google Shape;218;g320a4e6ff58_2_112: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219" name="Google Shape;219;g320a4e6ff58_2_112: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g320a4e6ff58_2_11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320a4e6ff58_2_112: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22" name="Google Shape;222;g320a4e6ff58_2_112: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B3F8A470-0EE1-D72E-6621-8DD2DAF2BCCE}"/>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E635102F-4DDF-1805-291F-7B3CACF5DB6D}"/>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A926B526-67F8-3497-E668-2AC6EDB31512}"/>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3D871323-8915-C0E9-154C-6A9E389AC9A5}"/>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5F212D10-AFFE-044D-4293-EE71F51B0252}"/>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B464454F-3427-0540-2354-CE15439ED64E}"/>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0604A179-67A7-3EEF-A3DB-925741B5928A}"/>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3901188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9D409F76-7DC8-841F-CB85-905D3CBB1C4F}"/>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3787474D-F408-99E3-6031-95B68D275964}"/>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2F8994B4-3AB8-0141-CAD9-98AE6197D476}"/>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85D3BA09-1E4A-23BB-DB83-98C603AB6AD2}"/>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16671254-8408-B0D6-901C-57A9D211F13E}"/>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9207786B-4A6A-BF6C-200A-5B63697331CB}"/>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7CC1F093-B0C5-831B-4353-267178752C7D}"/>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3042209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B1982053-EE12-C61B-6A5A-F9C4849E734C}"/>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B5269F88-0241-C5EB-01F5-3148949D50C1}"/>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5317ADE2-1E09-0113-F628-6B28F253791E}"/>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AF54E23C-D215-984E-0556-8DCB43CD8783}"/>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78B7D317-E4F5-95B4-0846-BD1D011B8B32}"/>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202BA23A-51B2-4B20-0181-8E67DCE31F41}"/>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852324C7-0D8E-7EF6-4BF6-C3AD84A1D78D}"/>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689780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23B15237-E7EA-5FE2-6923-20A9C7811E2C}"/>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5F6F78B8-3468-D837-B996-3BB3CB2D16F2}"/>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8B714DE9-C0BC-1682-EA3F-AE047DAAF7ED}"/>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9A2148ED-94B8-0705-9AF3-5228D64E9C6F}"/>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05B24ADF-D87C-440B-7770-C86D1042E232}"/>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E9D7E069-F2FA-C77B-1E73-E167808490CA}"/>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16F53C6E-EFA7-1173-BD73-9684835B365F}"/>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067205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E159AA9A-BBA4-5AE1-66E9-8B75A0117879}"/>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449672EF-98D2-7A2A-B7EB-1EBB59F50423}"/>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EF4B33C2-738E-131A-9619-05EEA1A145DE}"/>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AE4899EA-9F3E-D293-0E1E-3087A04183EB}"/>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5EB83034-E946-D0AF-A4FE-B0D6B8E25590}"/>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D124EE10-E9CA-44D0-7B6C-40B67E8F9347}"/>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56DB08EF-5A5B-D25A-802A-F05AE6EA6249}"/>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2166025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95896C1C-3D18-E679-7D8B-56AEA6DAD3C4}"/>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EE5416E1-4DCB-7FAA-D546-EA1B1E8F1609}"/>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705ED3F0-0B1A-13AE-6DAD-A4CC38B23F50}"/>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9FA6E85F-4B3E-987F-7B21-5AD2996551C3}"/>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6B4E060E-1864-E5CD-B906-3AFB6A5133A3}"/>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B037379C-43B3-CB41-2616-328360992876}"/>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E81789B1-06EE-968E-2395-A284A4A1644D}"/>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3169360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91CFDBFF-0A02-FB53-78BC-719FC979244C}"/>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53A1AEEF-965A-E801-F601-6DBDD47883A3}"/>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0F6A0631-AF53-9CF5-D051-FDBB16833F13}"/>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355234D3-E9D3-222C-903A-877E0E79F1AF}"/>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35D6F468-1020-ECDE-9A05-41CC6973CA42}"/>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9AE6C14A-E680-B5C6-AF4D-652BA5BDF518}"/>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731CF3EC-BFE0-85A7-BAC2-70A66D07BB73}"/>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2221982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916628C7-50AE-22C7-9088-08983426A474}"/>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6D08BC2A-C7F1-7D84-14DE-08723FBE43D6}"/>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F2027DED-B10A-6D92-D2B4-CB775D83CB3E}"/>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BCBF9A6C-3AF8-1ADC-B9EC-734DFDED2641}"/>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C0C81FB2-F495-742B-0936-7C8823BA3306}"/>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9F58AD5F-CAF0-DE58-779A-25E4F3493270}"/>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742E459E-DF0F-60BD-03A8-3E3527787379}"/>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585630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1C61EF4F-85CA-A35A-F45B-E51D7EA2058A}"/>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6838D652-BB94-C1BB-9557-FE6698E1580D}"/>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E73BDF84-2BBE-284F-F81C-1070EA26BFD0}"/>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E38D6F1B-17FB-C76B-78B9-C795A5A8DD0F}"/>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C77D7CE9-02AF-EAC2-676F-DFA6BED78815}"/>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A125B97C-65E1-0FC2-3608-6933D1F2AFB8}"/>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6E47D68F-CB97-E8B5-B055-6A50859D3D23}"/>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3907766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605E297C-6A41-813C-8F14-CB4D8250F6E9}"/>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4EB1CB76-06EA-E7F3-1EF3-CBF62FBF1882}"/>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198FE197-2F2B-B236-9AED-0F7C58A42213}"/>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21E8C68B-C6E3-A6E0-8FBB-FCF71477B2A3}"/>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1F631AE2-6867-6B8D-2DBD-11CDC1101AF2}"/>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F0908236-EEED-1043-4CAC-15481756D4EA}"/>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5B89F91D-0B66-69F4-D01A-FEE3D08B8479}"/>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2705383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15cff2606_0_3: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32" name="Google Shape;232;g3215cff2606_0_3: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233" name="Google Shape;233;g3215cff2606_0_3: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3215cff2606_0_3: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3215cff2606_0_3: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36" name="Google Shape;236;g3215cff2606_0_3: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05AB2976-EB90-B101-8CF5-2506A39B6DF2}"/>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AC7B1834-898E-6EAD-AAA8-A0C565910CDA}"/>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41663228-97C8-2032-ADDA-A0B622F68E2C}"/>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CEFCD27D-FD38-FD92-E3C0-A6A0258B584A}"/>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E15D20D1-C504-9F1B-C6E6-87B02D554218}"/>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9EAE7313-6572-D622-3B16-A933D9824A6B}"/>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D9F308B4-47B1-4449-1B67-0E2F03DF36BC}"/>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15844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04579E97-AD1F-1370-391D-0BB1D00D2101}"/>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5EA21893-C59A-BE7D-2C1F-C015F32DBFB8}"/>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2A8BAEF2-B8D3-3AF7-7B4C-CD3BC3C88B68}"/>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5D134B95-155A-5269-3102-3AA66DFE7650}"/>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F02A2E5E-4357-57C0-420C-312B36F3D67D}"/>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5F3B230B-C81F-6AE9-5245-D4EB11055496}"/>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E9DBE988-872C-A6E2-3F6D-24F08C2D607B}"/>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4125929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6EABD34A-F6C1-6699-0482-410E798CD37F}"/>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033C8D33-0753-05E8-47B2-4AE2748F88C9}"/>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E67C9358-2AD9-6A72-EE6A-CA29BD513A64}"/>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7F24BF66-5463-A93B-813A-711A502D0002}"/>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F3A204CB-17F4-7C66-2364-7BFC08A94FEB}"/>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846CFA08-0AAD-8CA7-9658-D5D8B59B02E7}"/>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A051C497-B0AE-6895-F58E-1E0B19385723}"/>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165141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118C0456-5013-5773-1EE4-FE4D5D8C53A2}"/>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AD7B07BE-D7AC-D7AE-2F8C-72047B092485}"/>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30C77158-5DAD-7EE3-E868-FA020BC86D07}"/>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CEB62890-8FEB-205C-AEDD-3EC1D5C48B98}"/>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26CE180D-3DEC-7162-7852-1074038CCB29}"/>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F57E07C6-9CBD-7171-70F2-844109D39117}"/>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51D3C8A1-3B73-7331-A58E-9372BB684986}"/>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271688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231BC366-2695-067A-605C-A8C18EA6DA87}"/>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70FACD9F-7889-D0D5-3E30-66C61B6E0151}"/>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53AB54F9-9217-32CF-3499-7254F0B13D3A}"/>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2F3A7DD1-C6BB-8C64-9845-7FD00143E8EB}"/>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37C8F4C8-3C51-823A-4A76-5923FC540CD7}"/>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D528EC7B-C045-91F5-430B-F17044798DD3}"/>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226BFFF8-6C6D-0B8F-A58B-065CF83EF76E}"/>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3195944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D9A45DCC-3E19-C2A1-9CFE-50CBF58A80F7}"/>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7E3CDAB0-7FEA-53A6-2918-C7B60EF19F67}"/>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9655AAF3-A82C-DB51-4419-DFD59DD465DA}"/>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9256D7B8-8F5C-0399-CFEF-63B4ECD877F9}"/>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77AD7C39-5E87-D477-E319-343DD12F53F9}"/>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F771E27A-F700-19ED-BD24-9A88F9F00DC8}"/>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0D8CCD50-1B41-42BB-CDC7-32010C549198}"/>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3486217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16ADAED2-352E-442C-6AE9-3C435D686CB7}"/>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536CB372-5466-BF43-79E7-7BB1E03565C1}"/>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790ABCF3-7C08-80A8-63CA-3FB600D5693C}"/>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740E6094-F052-5803-40BF-F2E646B738F5}"/>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31715815-EA33-045E-9100-CDD2BF43F0C3}"/>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7F8B0CE6-7E9A-2EDE-FFBE-F7828A8D126D}"/>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1B957F21-B0CB-C8A8-55EE-63892595CDE6}"/>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20759107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2ea54f1633_0_51: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1385412D-83DE-D6E7-7322-574A65F3799E}"/>
            </a:ext>
          </a:extLst>
        </p:cNvPr>
        <p:cNvGrpSpPr/>
        <p:nvPr/>
      </p:nvGrpSpPr>
      <p:grpSpPr>
        <a:xfrm>
          <a:off x="0" y="0"/>
          <a:ext cx="0" cy="0"/>
          <a:chOff x="0" y="0"/>
          <a:chExt cx="0" cy="0"/>
        </a:xfrm>
      </p:grpSpPr>
      <p:sp>
        <p:nvSpPr>
          <p:cNvPr id="420" name="Google Shape;420;g32ea54f1633_0_51:notes">
            <a:extLst>
              <a:ext uri="{FF2B5EF4-FFF2-40B4-BE49-F238E27FC236}">
                <a16:creationId xmlns:a16="http://schemas.microsoft.com/office/drawing/2014/main" id="{23F41D0E-5D5E-7611-64BE-CFE29C447E89}"/>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g32ea54f1633_0_51:notes">
            <a:extLst>
              <a:ext uri="{FF2B5EF4-FFF2-40B4-BE49-F238E27FC236}">
                <a16:creationId xmlns:a16="http://schemas.microsoft.com/office/drawing/2014/main" id="{3B324AC4-031E-853D-2900-29420A5AA052}"/>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22" name="Google Shape;422;g32ea54f1633_0_51:notes">
            <a:extLst>
              <a:ext uri="{FF2B5EF4-FFF2-40B4-BE49-F238E27FC236}">
                <a16:creationId xmlns:a16="http://schemas.microsoft.com/office/drawing/2014/main" id="{1B797AD2-9171-E7DB-7FB2-4C28472C2C46}"/>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2ea54f1633_0_51:notes">
            <a:extLst>
              <a:ext uri="{FF2B5EF4-FFF2-40B4-BE49-F238E27FC236}">
                <a16:creationId xmlns:a16="http://schemas.microsoft.com/office/drawing/2014/main" id="{8D446DAA-7472-4F20-EEBC-11CEB04B9284}"/>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32ea54f1633_0_51:notes">
            <a:extLst>
              <a:ext uri="{FF2B5EF4-FFF2-40B4-BE49-F238E27FC236}">
                <a16:creationId xmlns:a16="http://schemas.microsoft.com/office/drawing/2014/main" id="{1D54B7D4-BD1D-7CDD-0698-3DFCAA0C5E45}"/>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5" name="Google Shape;425;g32ea54f1633_0_51:notes">
            <a:extLst>
              <a:ext uri="{FF2B5EF4-FFF2-40B4-BE49-F238E27FC236}">
                <a16:creationId xmlns:a16="http://schemas.microsoft.com/office/drawing/2014/main" id="{9973A333-22FD-0116-E6D6-30E474BD12A3}"/>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30924057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2ea54f1633_0_91: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55" name="Google Shape;455;g32ea54f1633_0_91: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56" name="Google Shape;456;g32ea54f1633_0_91: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g32ea54f1633_0_9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g32ea54f1633_0_91: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59" name="Google Shape;459;g32ea54f1633_0_91: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20ad594b72_2_75: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46" name="Google Shape;246;g320ad594b72_2_75: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 sz="1200" b="0" i="0" u="none" strike="noStrike" cap="none">
                <a:solidFill>
                  <a:schemeClr val="dk1"/>
                </a:solidFill>
                <a:latin typeface="Calibri"/>
                <a:ea typeface="Calibri"/>
                <a:cs typeface="Calibri"/>
                <a:sym typeface="Calibri"/>
              </a:rPr>
              <a:t>1.7.2013</a:t>
            </a:r>
            <a:endParaRPr/>
          </a:p>
        </p:txBody>
      </p:sp>
      <p:sp>
        <p:nvSpPr>
          <p:cNvPr id="247" name="Google Shape;247;g320ad594b72_2_75: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g320ad594b72_2_75: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g320ad594b72_2_75: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50" name="Google Shape;250;g320ad594b72_2_75: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32ea54f1633_0_129: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38" name="Google Shape;438;g32ea54f1633_0_129: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39" name="Google Shape;439;g32ea54f1633_0_129: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g32ea54f1633_0_129: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32ea54f1633_0_129: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42" name="Google Shape;442;g32ea54f1633_0_129: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a:extLst>
            <a:ext uri="{FF2B5EF4-FFF2-40B4-BE49-F238E27FC236}">
              <a16:creationId xmlns:a16="http://schemas.microsoft.com/office/drawing/2014/main" id="{9AF2800A-A888-69C2-0A9D-40CC8508AC4C}"/>
            </a:ext>
          </a:extLst>
        </p:cNvPr>
        <p:cNvGrpSpPr/>
        <p:nvPr/>
      </p:nvGrpSpPr>
      <p:grpSpPr>
        <a:xfrm>
          <a:off x="0" y="0"/>
          <a:ext cx="0" cy="0"/>
          <a:chOff x="0" y="0"/>
          <a:chExt cx="0" cy="0"/>
        </a:xfrm>
      </p:grpSpPr>
      <p:sp>
        <p:nvSpPr>
          <p:cNvPr id="437" name="Google Shape;437;g32ea54f1633_0_129:notes">
            <a:extLst>
              <a:ext uri="{FF2B5EF4-FFF2-40B4-BE49-F238E27FC236}">
                <a16:creationId xmlns:a16="http://schemas.microsoft.com/office/drawing/2014/main" id="{D978A80C-4C51-26AA-5285-2841471CD3B2}"/>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38" name="Google Shape;438;g32ea54f1633_0_129:notes">
            <a:extLst>
              <a:ext uri="{FF2B5EF4-FFF2-40B4-BE49-F238E27FC236}">
                <a16:creationId xmlns:a16="http://schemas.microsoft.com/office/drawing/2014/main" id="{481F85B7-B1F6-8C54-31CA-D1A2D9990E57}"/>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39" name="Google Shape;439;g32ea54f1633_0_129:notes">
            <a:extLst>
              <a:ext uri="{FF2B5EF4-FFF2-40B4-BE49-F238E27FC236}">
                <a16:creationId xmlns:a16="http://schemas.microsoft.com/office/drawing/2014/main" id="{E4858316-12FE-4404-1DBD-EFBFB5588F82}"/>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g32ea54f1633_0_129:notes">
            <a:extLst>
              <a:ext uri="{FF2B5EF4-FFF2-40B4-BE49-F238E27FC236}">
                <a16:creationId xmlns:a16="http://schemas.microsoft.com/office/drawing/2014/main" id="{EFA6FC39-8F22-FDA0-A41C-6C5614FEDDEE}"/>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32ea54f1633_0_129:notes">
            <a:extLst>
              <a:ext uri="{FF2B5EF4-FFF2-40B4-BE49-F238E27FC236}">
                <a16:creationId xmlns:a16="http://schemas.microsoft.com/office/drawing/2014/main" id="{5AA2660C-CA7A-E1B4-F947-0902E7865DAC}"/>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42" name="Google Shape;442;g32ea54f1633_0_129:notes">
            <a:extLst>
              <a:ext uri="{FF2B5EF4-FFF2-40B4-BE49-F238E27FC236}">
                <a16:creationId xmlns:a16="http://schemas.microsoft.com/office/drawing/2014/main" id="{3B42BE75-FBAD-9336-95E2-C2B2F9BE3CE1}"/>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4602389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a:extLst>
            <a:ext uri="{FF2B5EF4-FFF2-40B4-BE49-F238E27FC236}">
              <a16:creationId xmlns:a16="http://schemas.microsoft.com/office/drawing/2014/main" id="{26CE3BB1-4FF1-7042-D85A-279AB8B36001}"/>
            </a:ext>
          </a:extLst>
        </p:cNvPr>
        <p:cNvGrpSpPr/>
        <p:nvPr/>
      </p:nvGrpSpPr>
      <p:grpSpPr>
        <a:xfrm>
          <a:off x="0" y="0"/>
          <a:ext cx="0" cy="0"/>
          <a:chOff x="0" y="0"/>
          <a:chExt cx="0" cy="0"/>
        </a:xfrm>
      </p:grpSpPr>
      <p:sp>
        <p:nvSpPr>
          <p:cNvPr id="473" name="Google Shape;473;g32ea54f1633_0_1:notes">
            <a:extLst>
              <a:ext uri="{FF2B5EF4-FFF2-40B4-BE49-F238E27FC236}">
                <a16:creationId xmlns:a16="http://schemas.microsoft.com/office/drawing/2014/main" id="{2E882621-6BC2-EAEB-090C-2652AA7E6214}"/>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4" name="Google Shape;474;g32ea54f1633_0_1:notes">
            <a:extLst>
              <a:ext uri="{FF2B5EF4-FFF2-40B4-BE49-F238E27FC236}">
                <a16:creationId xmlns:a16="http://schemas.microsoft.com/office/drawing/2014/main" id="{2FD3CB1B-7584-BDF0-A79A-6476635100F5}"/>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75" name="Google Shape;475;g32ea54f1633_0_1:notes">
            <a:extLst>
              <a:ext uri="{FF2B5EF4-FFF2-40B4-BE49-F238E27FC236}">
                <a16:creationId xmlns:a16="http://schemas.microsoft.com/office/drawing/2014/main" id="{816F6D81-D095-18A5-B8C3-03E416F7DB63}"/>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g32ea54f1633_0_1:notes">
            <a:extLst>
              <a:ext uri="{FF2B5EF4-FFF2-40B4-BE49-F238E27FC236}">
                <a16:creationId xmlns:a16="http://schemas.microsoft.com/office/drawing/2014/main" id="{175C1399-8C43-83B7-8AEA-EC3957603F60}"/>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32ea54f1633_0_1:notes">
            <a:extLst>
              <a:ext uri="{FF2B5EF4-FFF2-40B4-BE49-F238E27FC236}">
                <a16:creationId xmlns:a16="http://schemas.microsoft.com/office/drawing/2014/main" id="{46EA3C12-2870-6E90-505E-F9FC878CDDD7}"/>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8" name="Google Shape;478;g32ea54f1633_0_1:notes">
            <a:extLst>
              <a:ext uri="{FF2B5EF4-FFF2-40B4-BE49-F238E27FC236}">
                <a16:creationId xmlns:a16="http://schemas.microsoft.com/office/drawing/2014/main" id="{0395F907-CF79-6EC2-DED6-E339D2C65D15}"/>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6622484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a:extLst>
            <a:ext uri="{FF2B5EF4-FFF2-40B4-BE49-F238E27FC236}">
              <a16:creationId xmlns:a16="http://schemas.microsoft.com/office/drawing/2014/main" id="{86A03D80-9A11-9814-2D55-3498FE64615D}"/>
            </a:ext>
          </a:extLst>
        </p:cNvPr>
        <p:cNvGrpSpPr/>
        <p:nvPr/>
      </p:nvGrpSpPr>
      <p:grpSpPr>
        <a:xfrm>
          <a:off x="0" y="0"/>
          <a:ext cx="0" cy="0"/>
          <a:chOff x="0" y="0"/>
          <a:chExt cx="0" cy="0"/>
        </a:xfrm>
      </p:grpSpPr>
      <p:sp>
        <p:nvSpPr>
          <p:cNvPr id="473" name="Google Shape;473;g32ea54f1633_0_1:notes">
            <a:extLst>
              <a:ext uri="{FF2B5EF4-FFF2-40B4-BE49-F238E27FC236}">
                <a16:creationId xmlns:a16="http://schemas.microsoft.com/office/drawing/2014/main" id="{130FEB2C-A9E7-E2EC-BB02-95417512009D}"/>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4" name="Google Shape;474;g32ea54f1633_0_1:notes">
            <a:extLst>
              <a:ext uri="{FF2B5EF4-FFF2-40B4-BE49-F238E27FC236}">
                <a16:creationId xmlns:a16="http://schemas.microsoft.com/office/drawing/2014/main" id="{B01B16C2-A6C9-7B42-9474-640BB36BEDA7}"/>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75" name="Google Shape;475;g32ea54f1633_0_1:notes">
            <a:extLst>
              <a:ext uri="{FF2B5EF4-FFF2-40B4-BE49-F238E27FC236}">
                <a16:creationId xmlns:a16="http://schemas.microsoft.com/office/drawing/2014/main" id="{06497A61-FC4F-CF02-BB85-2EC0A84F7C15}"/>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g32ea54f1633_0_1:notes">
            <a:extLst>
              <a:ext uri="{FF2B5EF4-FFF2-40B4-BE49-F238E27FC236}">
                <a16:creationId xmlns:a16="http://schemas.microsoft.com/office/drawing/2014/main" id="{39179B66-844B-0035-3E5A-02A4D052F741}"/>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32ea54f1633_0_1:notes">
            <a:extLst>
              <a:ext uri="{FF2B5EF4-FFF2-40B4-BE49-F238E27FC236}">
                <a16:creationId xmlns:a16="http://schemas.microsoft.com/office/drawing/2014/main" id="{F70E1C53-01E2-8D58-33B9-DFC65EA4A149}"/>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8" name="Google Shape;478;g32ea54f1633_0_1:notes">
            <a:extLst>
              <a:ext uri="{FF2B5EF4-FFF2-40B4-BE49-F238E27FC236}">
                <a16:creationId xmlns:a16="http://schemas.microsoft.com/office/drawing/2014/main" id="{519B0FAD-A19F-E2E0-8187-71737FDA40B3}"/>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8370526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a:extLst>
            <a:ext uri="{FF2B5EF4-FFF2-40B4-BE49-F238E27FC236}">
              <a16:creationId xmlns:a16="http://schemas.microsoft.com/office/drawing/2014/main" id="{95C3EC3A-746B-E598-441F-654396D6526A}"/>
            </a:ext>
          </a:extLst>
        </p:cNvPr>
        <p:cNvGrpSpPr/>
        <p:nvPr/>
      </p:nvGrpSpPr>
      <p:grpSpPr>
        <a:xfrm>
          <a:off x="0" y="0"/>
          <a:ext cx="0" cy="0"/>
          <a:chOff x="0" y="0"/>
          <a:chExt cx="0" cy="0"/>
        </a:xfrm>
      </p:grpSpPr>
      <p:sp>
        <p:nvSpPr>
          <p:cNvPr id="473" name="Google Shape;473;g32ea54f1633_0_1:notes">
            <a:extLst>
              <a:ext uri="{FF2B5EF4-FFF2-40B4-BE49-F238E27FC236}">
                <a16:creationId xmlns:a16="http://schemas.microsoft.com/office/drawing/2014/main" id="{AE842F3F-6E10-62B2-00B4-DBE6591FF277}"/>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4" name="Google Shape;474;g32ea54f1633_0_1:notes">
            <a:extLst>
              <a:ext uri="{FF2B5EF4-FFF2-40B4-BE49-F238E27FC236}">
                <a16:creationId xmlns:a16="http://schemas.microsoft.com/office/drawing/2014/main" id="{3E280C00-7BA2-2F26-CAB8-A66EB7700504}"/>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75" name="Google Shape;475;g32ea54f1633_0_1:notes">
            <a:extLst>
              <a:ext uri="{FF2B5EF4-FFF2-40B4-BE49-F238E27FC236}">
                <a16:creationId xmlns:a16="http://schemas.microsoft.com/office/drawing/2014/main" id="{943D1F1E-2F4E-6D51-90C9-54F0A0E09248}"/>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g32ea54f1633_0_1:notes">
            <a:extLst>
              <a:ext uri="{FF2B5EF4-FFF2-40B4-BE49-F238E27FC236}">
                <a16:creationId xmlns:a16="http://schemas.microsoft.com/office/drawing/2014/main" id="{C5D51504-428D-13DF-DE88-47E609CFFFBD}"/>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32ea54f1633_0_1:notes">
            <a:extLst>
              <a:ext uri="{FF2B5EF4-FFF2-40B4-BE49-F238E27FC236}">
                <a16:creationId xmlns:a16="http://schemas.microsoft.com/office/drawing/2014/main" id="{4E80FA62-62B3-1E05-1429-D58F692CC641}"/>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8" name="Google Shape;478;g32ea54f1633_0_1:notes">
            <a:extLst>
              <a:ext uri="{FF2B5EF4-FFF2-40B4-BE49-F238E27FC236}">
                <a16:creationId xmlns:a16="http://schemas.microsoft.com/office/drawing/2014/main" id="{7B7A8730-D2FF-EF62-C12C-FB7F1EC254A8}"/>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39372879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a:extLst>
            <a:ext uri="{FF2B5EF4-FFF2-40B4-BE49-F238E27FC236}">
              <a16:creationId xmlns:a16="http://schemas.microsoft.com/office/drawing/2014/main" id="{36AD84FD-58D2-4A95-1AC1-E2C7DBDF04A0}"/>
            </a:ext>
          </a:extLst>
        </p:cNvPr>
        <p:cNvGrpSpPr/>
        <p:nvPr/>
      </p:nvGrpSpPr>
      <p:grpSpPr>
        <a:xfrm>
          <a:off x="0" y="0"/>
          <a:ext cx="0" cy="0"/>
          <a:chOff x="0" y="0"/>
          <a:chExt cx="0" cy="0"/>
        </a:xfrm>
      </p:grpSpPr>
      <p:sp>
        <p:nvSpPr>
          <p:cNvPr id="473" name="Google Shape;473;g32ea54f1633_0_1:notes">
            <a:extLst>
              <a:ext uri="{FF2B5EF4-FFF2-40B4-BE49-F238E27FC236}">
                <a16:creationId xmlns:a16="http://schemas.microsoft.com/office/drawing/2014/main" id="{599F2B19-E45E-5B6D-72DE-E991CDC5DA0C}"/>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4" name="Google Shape;474;g32ea54f1633_0_1:notes">
            <a:extLst>
              <a:ext uri="{FF2B5EF4-FFF2-40B4-BE49-F238E27FC236}">
                <a16:creationId xmlns:a16="http://schemas.microsoft.com/office/drawing/2014/main" id="{D85CD6A7-9B30-7ACE-FF71-4625B70E80A1}"/>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75" name="Google Shape;475;g32ea54f1633_0_1:notes">
            <a:extLst>
              <a:ext uri="{FF2B5EF4-FFF2-40B4-BE49-F238E27FC236}">
                <a16:creationId xmlns:a16="http://schemas.microsoft.com/office/drawing/2014/main" id="{BA6810DB-C0EB-408A-0A26-E8DFD8519401}"/>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g32ea54f1633_0_1:notes">
            <a:extLst>
              <a:ext uri="{FF2B5EF4-FFF2-40B4-BE49-F238E27FC236}">
                <a16:creationId xmlns:a16="http://schemas.microsoft.com/office/drawing/2014/main" id="{BFD8AE60-AF36-906F-9C38-814C841EDD7F}"/>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32ea54f1633_0_1:notes">
            <a:extLst>
              <a:ext uri="{FF2B5EF4-FFF2-40B4-BE49-F238E27FC236}">
                <a16:creationId xmlns:a16="http://schemas.microsoft.com/office/drawing/2014/main" id="{A06D8955-1838-695C-E646-FC303A6D96A0}"/>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8" name="Google Shape;478;g32ea54f1633_0_1:notes">
            <a:extLst>
              <a:ext uri="{FF2B5EF4-FFF2-40B4-BE49-F238E27FC236}">
                <a16:creationId xmlns:a16="http://schemas.microsoft.com/office/drawing/2014/main" id="{380B5FE3-51E9-F111-1640-89C7BE9473BD}"/>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648553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2ea54f1633_0_1: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4" name="Google Shape;474;g32ea54f1633_0_1: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75" name="Google Shape;475;g32ea54f1633_0_1: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g32ea54f1633_0_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32ea54f1633_0_1: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8" name="Google Shape;478;g32ea54f1633_0_1: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2ea54f1633_0_146: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94" name="Google Shape;494;g32ea54f1633_0_146: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95" name="Google Shape;495;g32ea54f1633_0_146: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32ea54f1633_0_146: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g32ea54f1633_0_146: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98" name="Google Shape;498;g32ea54f1633_0_146: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a:extLst>
            <a:ext uri="{FF2B5EF4-FFF2-40B4-BE49-F238E27FC236}">
              <a16:creationId xmlns:a16="http://schemas.microsoft.com/office/drawing/2014/main" id="{CBC057A9-D68C-8367-16F7-4461102B458B}"/>
            </a:ext>
          </a:extLst>
        </p:cNvPr>
        <p:cNvGrpSpPr/>
        <p:nvPr/>
      </p:nvGrpSpPr>
      <p:grpSpPr>
        <a:xfrm>
          <a:off x="0" y="0"/>
          <a:ext cx="0" cy="0"/>
          <a:chOff x="0" y="0"/>
          <a:chExt cx="0" cy="0"/>
        </a:xfrm>
      </p:grpSpPr>
      <p:sp>
        <p:nvSpPr>
          <p:cNvPr id="437" name="Google Shape;437;g32ea54f1633_0_129:notes">
            <a:extLst>
              <a:ext uri="{FF2B5EF4-FFF2-40B4-BE49-F238E27FC236}">
                <a16:creationId xmlns:a16="http://schemas.microsoft.com/office/drawing/2014/main" id="{AB9698B1-5E08-F534-5880-2E9BA3E93DD1}"/>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38" name="Google Shape;438;g32ea54f1633_0_129:notes">
            <a:extLst>
              <a:ext uri="{FF2B5EF4-FFF2-40B4-BE49-F238E27FC236}">
                <a16:creationId xmlns:a16="http://schemas.microsoft.com/office/drawing/2014/main" id="{6D1149CB-462A-8DC2-1107-51B1849E8497}"/>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39" name="Google Shape;439;g32ea54f1633_0_129:notes">
            <a:extLst>
              <a:ext uri="{FF2B5EF4-FFF2-40B4-BE49-F238E27FC236}">
                <a16:creationId xmlns:a16="http://schemas.microsoft.com/office/drawing/2014/main" id="{96657E03-9FDE-1293-1AAA-C9EF70063948}"/>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g32ea54f1633_0_129:notes">
            <a:extLst>
              <a:ext uri="{FF2B5EF4-FFF2-40B4-BE49-F238E27FC236}">
                <a16:creationId xmlns:a16="http://schemas.microsoft.com/office/drawing/2014/main" id="{79080659-684F-E6EF-F7B8-5E8ED11601B3}"/>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32ea54f1633_0_129:notes">
            <a:extLst>
              <a:ext uri="{FF2B5EF4-FFF2-40B4-BE49-F238E27FC236}">
                <a16:creationId xmlns:a16="http://schemas.microsoft.com/office/drawing/2014/main" id="{A8F01B24-07EA-26ED-16A6-3292DA3634EE}"/>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42" name="Google Shape;442;g32ea54f1633_0_129:notes">
            <a:extLst>
              <a:ext uri="{FF2B5EF4-FFF2-40B4-BE49-F238E27FC236}">
                <a16:creationId xmlns:a16="http://schemas.microsoft.com/office/drawing/2014/main" id="{42AE19FB-0139-B051-0723-3B961C77A040}"/>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402767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a:extLst>
            <a:ext uri="{FF2B5EF4-FFF2-40B4-BE49-F238E27FC236}">
              <a16:creationId xmlns:a16="http://schemas.microsoft.com/office/drawing/2014/main" id="{73BFBD40-F2D4-098A-9A59-93B1BA2E4CEC}"/>
            </a:ext>
          </a:extLst>
        </p:cNvPr>
        <p:cNvGrpSpPr/>
        <p:nvPr/>
      </p:nvGrpSpPr>
      <p:grpSpPr>
        <a:xfrm>
          <a:off x="0" y="0"/>
          <a:ext cx="0" cy="0"/>
          <a:chOff x="0" y="0"/>
          <a:chExt cx="0" cy="0"/>
        </a:xfrm>
      </p:grpSpPr>
      <p:sp>
        <p:nvSpPr>
          <p:cNvPr id="437" name="Google Shape;437;g32ea54f1633_0_129:notes">
            <a:extLst>
              <a:ext uri="{FF2B5EF4-FFF2-40B4-BE49-F238E27FC236}">
                <a16:creationId xmlns:a16="http://schemas.microsoft.com/office/drawing/2014/main" id="{A751BF60-CBBD-E9D1-0274-E0FAAB25E748}"/>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38" name="Google Shape;438;g32ea54f1633_0_129:notes">
            <a:extLst>
              <a:ext uri="{FF2B5EF4-FFF2-40B4-BE49-F238E27FC236}">
                <a16:creationId xmlns:a16="http://schemas.microsoft.com/office/drawing/2014/main" id="{27ED7FCD-DDCF-35D1-381C-4B538F367707}"/>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39" name="Google Shape;439;g32ea54f1633_0_129:notes">
            <a:extLst>
              <a:ext uri="{FF2B5EF4-FFF2-40B4-BE49-F238E27FC236}">
                <a16:creationId xmlns:a16="http://schemas.microsoft.com/office/drawing/2014/main" id="{376D74CE-4E0B-C19D-275B-1DAC4D981983}"/>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g32ea54f1633_0_129:notes">
            <a:extLst>
              <a:ext uri="{FF2B5EF4-FFF2-40B4-BE49-F238E27FC236}">
                <a16:creationId xmlns:a16="http://schemas.microsoft.com/office/drawing/2014/main" id="{3FFD4BD8-2A4F-524E-7946-C0217848C5BA}"/>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32ea54f1633_0_129:notes">
            <a:extLst>
              <a:ext uri="{FF2B5EF4-FFF2-40B4-BE49-F238E27FC236}">
                <a16:creationId xmlns:a16="http://schemas.microsoft.com/office/drawing/2014/main" id="{EEE01B20-B2A6-3226-AB24-D6C2726A32CE}"/>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42" name="Google Shape;442;g32ea54f1633_0_129:notes">
            <a:extLst>
              <a:ext uri="{FF2B5EF4-FFF2-40B4-BE49-F238E27FC236}">
                <a16:creationId xmlns:a16="http://schemas.microsoft.com/office/drawing/2014/main" id="{D132D268-6C11-521B-7E2B-D9D96AC95694}"/>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24428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20ad594b72_2_89: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59" name="Google Shape;259;g320ad594b72_2_89: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 sz="1200" b="0" i="0" u="none" strike="noStrike" cap="none">
                <a:solidFill>
                  <a:schemeClr val="dk1"/>
                </a:solidFill>
                <a:latin typeface="Calibri"/>
                <a:ea typeface="Calibri"/>
                <a:cs typeface="Calibri"/>
                <a:sym typeface="Calibri"/>
              </a:rPr>
              <a:t>1.7.2013</a:t>
            </a:r>
            <a:endParaRPr/>
          </a:p>
        </p:txBody>
      </p:sp>
      <p:sp>
        <p:nvSpPr>
          <p:cNvPr id="260" name="Google Shape;260;g320ad594b72_2_89: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320ad594b72_2_89: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g320ad594b72_2_89: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63" name="Google Shape;263;g320ad594b72_2_89: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a:extLst>
            <a:ext uri="{FF2B5EF4-FFF2-40B4-BE49-F238E27FC236}">
              <a16:creationId xmlns:a16="http://schemas.microsoft.com/office/drawing/2014/main" id="{2943A986-757C-5E6B-EB13-07C6E1241B1C}"/>
            </a:ext>
          </a:extLst>
        </p:cNvPr>
        <p:cNvGrpSpPr/>
        <p:nvPr/>
      </p:nvGrpSpPr>
      <p:grpSpPr>
        <a:xfrm>
          <a:off x="0" y="0"/>
          <a:ext cx="0" cy="0"/>
          <a:chOff x="0" y="0"/>
          <a:chExt cx="0" cy="0"/>
        </a:xfrm>
      </p:grpSpPr>
      <p:sp>
        <p:nvSpPr>
          <p:cNvPr id="437" name="Google Shape;437;g32ea54f1633_0_129:notes">
            <a:extLst>
              <a:ext uri="{FF2B5EF4-FFF2-40B4-BE49-F238E27FC236}">
                <a16:creationId xmlns:a16="http://schemas.microsoft.com/office/drawing/2014/main" id="{27915980-7314-2751-5C8B-8770565ABC08}"/>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38" name="Google Shape;438;g32ea54f1633_0_129:notes">
            <a:extLst>
              <a:ext uri="{FF2B5EF4-FFF2-40B4-BE49-F238E27FC236}">
                <a16:creationId xmlns:a16="http://schemas.microsoft.com/office/drawing/2014/main" id="{94BB1BB9-E3A6-BD00-B335-FB5D15B4D653}"/>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39" name="Google Shape;439;g32ea54f1633_0_129:notes">
            <a:extLst>
              <a:ext uri="{FF2B5EF4-FFF2-40B4-BE49-F238E27FC236}">
                <a16:creationId xmlns:a16="http://schemas.microsoft.com/office/drawing/2014/main" id="{6816971D-3BC5-2BFA-17F8-025F1A0200B2}"/>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g32ea54f1633_0_129:notes">
            <a:extLst>
              <a:ext uri="{FF2B5EF4-FFF2-40B4-BE49-F238E27FC236}">
                <a16:creationId xmlns:a16="http://schemas.microsoft.com/office/drawing/2014/main" id="{148D6FC9-78A8-C85C-E09E-B6995C65FDBB}"/>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32ea54f1633_0_129:notes">
            <a:extLst>
              <a:ext uri="{FF2B5EF4-FFF2-40B4-BE49-F238E27FC236}">
                <a16:creationId xmlns:a16="http://schemas.microsoft.com/office/drawing/2014/main" id="{EF884749-3AC4-B6A7-71FA-50B24506D106}"/>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42" name="Google Shape;442;g32ea54f1633_0_129:notes">
            <a:extLst>
              <a:ext uri="{FF2B5EF4-FFF2-40B4-BE49-F238E27FC236}">
                <a16:creationId xmlns:a16="http://schemas.microsoft.com/office/drawing/2014/main" id="{DADA417F-CF75-3F03-90D8-7E255C2E9A9B}"/>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237613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a:extLst>
            <a:ext uri="{FF2B5EF4-FFF2-40B4-BE49-F238E27FC236}">
              <a16:creationId xmlns:a16="http://schemas.microsoft.com/office/drawing/2014/main" id="{9E88847D-6140-A41A-FAF8-14B7854F4E9B}"/>
            </a:ext>
          </a:extLst>
        </p:cNvPr>
        <p:cNvGrpSpPr/>
        <p:nvPr/>
      </p:nvGrpSpPr>
      <p:grpSpPr>
        <a:xfrm>
          <a:off x="0" y="0"/>
          <a:ext cx="0" cy="0"/>
          <a:chOff x="0" y="0"/>
          <a:chExt cx="0" cy="0"/>
        </a:xfrm>
      </p:grpSpPr>
      <p:sp>
        <p:nvSpPr>
          <p:cNvPr id="437" name="Google Shape;437;g32ea54f1633_0_129:notes">
            <a:extLst>
              <a:ext uri="{FF2B5EF4-FFF2-40B4-BE49-F238E27FC236}">
                <a16:creationId xmlns:a16="http://schemas.microsoft.com/office/drawing/2014/main" id="{C9FB1FEC-7A12-050F-90A6-1E5D0072B5E7}"/>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38" name="Google Shape;438;g32ea54f1633_0_129:notes">
            <a:extLst>
              <a:ext uri="{FF2B5EF4-FFF2-40B4-BE49-F238E27FC236}">
                <a16:creationId xmlns:a16="http://schemas.microsoft.com/office/drawing/2014/main" id="{44A34C6D-CF40-27DB-874B-F2C0CA69FDA1}"/>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39" name="Google Shape;439;g32ea54f1633_0_129:notes">
            <a:extLst>
              <a:ext uri="{FF2B5EF4-FFF2-40B4-BE49-F238E27FC236}">
                <a16:creationId xmlns:a16="http://schemas.microsoft.com/office/drawing/2014/main" id="{7C31FDC9-BD32-B6E8-EA6B-865CCF93408E}"/>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g32ea54f1633_0_129:notes">
            <a:extLst>
              <a:ext uri="{FF2B5EF4-FFF2-40B4-BE49-F238E27FC236}">
                <a16:creationId xmlns:a16="http://schemas.microsoft.com/office/drawing/2014/main" id="{B5A59193-B696-4F9A-57A9-36EB082D76D7}"/>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32ea54f1633_0_129:notes">
            <a:extLst>
              <a:ext uri="{FF2B5EF4-FFF2-40B4-BE49-F238E27FC236}">
                <a16:creationId xmlns:a16="http://schemas.microsoft.com/office/drawing/2014/main" id="{FAB7CF29-7965-6BC6-1AC8-F2196DC4B67E}"/>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42" name="Google Shape;442;g32ea54f1633_0_129:notes">
            <a:extLst>
              <a:ext uri="{FF2B5EF4-FFF2-40B4-BE49-F238E27FC236}">
                <a16:creationId xmlns:a16="http://schemas.microsoft.com/office/drawing/2014/main" id="{432FBFD0-688E-DC1D-0B8F-EC0D1959AF54}"/>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25200462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a:extLst>
            <a:ext uri="{FF2B5EF4-FFF2-40B4-BE49-F238E27FC236}">
              <a16:creationId xmlns:a16="http://schemas.microsoft.com/office/drawing/2014/main" id="{DBD04718-DFE8-C21A-8055-4CFF24B683B4}"/>
            </a:ext>
          </a:extLst>
        </p:cNvPr>
        <p:cNvGrpSpPr/>
        <p:nvPr/>
      </p:nvGrpSpPr>
      <p:grpSpPr>
        <a:xfrm>
          <a:off x="0" y="0"/>
          <a:ext cx="0" cy="0"/>
          <a:chOff x="0" y="0"/>
          <a:chExt cx="0" cy="0"/>
        </a:xfrm>
      </p:grpSpPr>
      <p:sp>
        <p:nvSpPr>
          <p:cNvPr id="437" name="Google Shape;437;g32ea54f1633_0_129:notes">
            <a:extLst>
              <a:ext uri="{FF2B5EF4-FFF2-40B4-BE49-F238E27FC236}">
                <a16:creationId xmlns:a16="http://schemas.microsoft.com/office/drawing/2014/main" id="{2BDBEE19-247F-E26E-B877-97E62FABFE4E}"/>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38" name="Google Shape;438;g32ea54f1633_0_129:notes">
            <a:extLst>
              <a:ext uri="{FF2B5EF4-FFF2-40B4-BE49-F238E27FC236}">
                <a16:creationId xmlns:a16="http://schemas.microsoft.com/office/drawing/2014/main" id="{D63E4D6C-BE73-B68C-75E4-4A7CB0460DF0}"/>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39" name="Google Shape;439;g32ea54f1633_0_129:notes">
            <a:extLst>
              <a:ext uri="{FF2B5EF4-FFF2-40B4-BE49-F238E27FC236}">
                <a16:creationId xmlns:a16="http://schemas.microsoft.com/office/drawing/2014/main" id="{947275C4-F0AE-7803-7046-E41094F17C2B}"/>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g32ea54f1633_0_129:notes">
            <a:extLst>
              <a:ext uri="{FF2B5EF4-FFF2-40B4-BE49-F238E27FC236}">
                <a16:creationId xmlns:a16="http://schemas.microsoft.com/office/drawing/2014/main" id="{CC3C46C9-32A8-342C-A2E3-4D831B97B23E}"/>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32ea54f1633_0_129:notes">
            <a:extLst>
              <a:ext uri="{FF2B5EF4-FFF2-40B4-BE49-F238E27FC236}">
                <a16:creationId xmlns:a16="http://schemas.microsoft.com/office/drawing/2014/main" id="{81C404F8-7820-B5D7-3D15-CAFDB233A671}"/>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42" name="Google Shape;442;g32ea54f1633_0_129:notes">
            <a:extLst>
              <a:ext uri="{FF2B5EF4-FFF2-40B4-BE49-F238E27FC236}">
                <a16:creationId xmlns:a16="http://schemas.microsoft.com/office/drawing/2014/main" id="{60BB89FB-7030-EFE4-CA56-57F1B4DEF118}"/>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41012643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a:extLst>
            <a:ext uri="{FF2B5EF4-FFF2-40B4-BE49-F238E27FC236}">
              <a16:creationId xmlns:a16="http://schemas.microsoft.com/office/drawing/2014/main" id="{21B25F05-812E-08D7-D56F-F39B9379E2F7}"/>
            </a:ext>
          </a:extLst>
        </p:cNvPr>
        <p:cNvGrpSpPr/>
        <p:nvPr/>
      </p:nvGrpSpPr>
      <p:grpSpPr>
        <a:xfrm>
          <a:off x="0" y="0"/>
          <a:ext cx="0" cy="0"/>
          <a:chOff x="0" y="0"/>
          <a:chExt cx="0" cy="0"/>
        </a:xfrm>
      </p:grpSpPr>
      <p:sp>
        <p:nvSpPr>
          <p:cNvPr id="437" name="Google Shape;437;g32ea54f1633_0_129:notes">
            <a:extLst>
              <a:ext uri="{FF2B5EF4-FFF2-40B4-BE49-F238E27FC236}">
                <a16:creationId xmlns:a16="http://schemas.microsoft.com/office/drawing/2014/main" id="{30E857D4-D302-3357-92B1-E7F44F32CF21}"/>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38" name="Google Shape;438;g32ea54f1633_0_129:notes">
            <a:extLst>
              <a:ext uri="{FF2B5EF4-FFF2-40B4-BE49-F238E27FC236}">
                <a16:creationId xmlns:a16="http://schemas.microsoft.com/office/drawing/2014/main" id="{F11F8047-7C15-C477-DF05-3206CF4E539F}"/>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439" name="Google Shape;439;g32ea54f1633_0_129:notes">
            <a:extLst>
              <a:ext uri="{FF2B5EF4-FFF2-40B4-BE49-F238E27FC236}">
                <a16:creationId xmlns:a16="http://schemas.microsoft.com/office/drawing/2014/main" id="{3453E254-EEA3-D5D1-A950-D87E294121A1}"/>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g32ea54f1633_0_129:notes">
            <a:extLst>
              <a:ext uri="{FF2B5EF4-FFF2-40B4-BE49-F238E27FC236}">
                <a16:creationId xmlns:a16="http://schemas.microsoft.com/office/drawing/2014/main" id="{604325FC-5AEB-9694-12EC-154673A5B69D}"/>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32ea54f1633_0_129:notes">
            <a:extLst>
              <a:ext uri="{FF2B5EF4-FFF2-40B4-BE49-F238E27FC236}">
                <a16:creationId xmlns:a16="http://schemas.microsoft.com/office/drawing/2014/main" id="{7EE5356B-2DB3-7A10-BB0C-4916477ECCAB}"/>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42" name="Google Shape;442;g32ea54f1633_0_129:notes">
            <a:extLst>
              <a:ext uri="{FF2B5EF4-FFF2-40B4-BE49-F238E27FC236}">
                <a16:creationId xmlns:a16="http://schemas.microsoft.com/office/drawing/2014/main" id="{2F234825-F679-004B-87D6-F2F6B8694B37}"/>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17204234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2ee468d271_0_0: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31" name="Google Shape;531;g32ee468d271_0_0: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532" name="Google Shape;532;g32ee468d271_0_0: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g32ee468d271_0_0: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g32ee468d271_0_0: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35" name="Google Shape;535;g32ee468d271_0_0: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2ea54f1633_0_16: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17" name="Google Shape;517;g32ea54f1633_0_16: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518" name="Google Shape;518;g32ea54f1633_0_16: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g32ea54f1633_0_16: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32ea54f1633_0_16: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21" name="Google Shape;521;g32ea54f1633_0_16: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a:extLst>
            <a:ext uri="{FF2B5EF4-FFF2-40B4-BE49-F238E27FC236}">
              <a16:creationId xmlns:a16="http://schemas.microsoft.com/office/drawing/2014/main" id="{91F38CAE-FED7-086A-6B9C-03944CA10129}"/>
            </a:ext>
          </a:extLst>
        </p:cNvPr>
        <p:cNvGrpSpPr/>
        <p:nvPr/>
      </p:nvGrpSpPr>
      <p:grpSpPr>
        <a:xfrm>
          <a:off x="0" y="0"/>
          <a:ext cx="0" cy="0"/>
          <a:chOff x="0" y="0"/>
          <a:chExt cx="0" cy="0"/>
        </a:xfrm>
      </p:grpSpPr>
      <p:sp>
        <p:nvSpPr>
          <p:cNvPr id="530" name="Google Shape;530;g32ee468d271_0_0:notes">
            <a:extLst>
              <a:ext uri="{FF2B5EF4-FFF2-40B4-BE49-F238E27FC236}">
                <a16:creationId xmlns:a16="http://schemas.microsoft.com/office/drawing/2014/main" id="{E53D8F85-75C2-0C90-D30A-E319503BFBB1}"/>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31" name="Google Shape;531;g32ee468d271_0_0:notes">
            <a:extLst>
              <a:ext uri="{FF2B5EF4-FFF2-40B4-BE49-F238E27FC236}">
                <a16:creationId xmlns:a16="http://schemas.microsoft.com/office/drawing/2014/main" id="{CB476B0C-507D-7D19-A7BE-57BE02482618}"/>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532" name="Google Shape;532;g32ee468d271_0_0:notes">
            <a:extLst>
              <a:ext uri="{FF2B5EF4-FFF2-40B4-BE49-F238E27FC236}">
                <a16:creationId xmlns:a16="http://schemas.microsoft.com/office/drawing/2014/main" id="{72A14CF8-AAF1-8C0C-A1DA-D7030811AB9D}"/>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g32ee468d271_0_0:notes">
            <a:extLst>
              <a:ext uri="{FF2B5EF4-FFF2-40B4-BE49-F238E27FC236}">
                <a16:creationId xmlns:a16="http://schemas.microsoft.com/office/drawing/2014/main" id="{9F878E26-3C3F-C163-BAD9-945B467B098F}"/>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g32ee468d271_0_0:notes">
            <a:extLst>
              <a:ext uri="{FF2B5EF4-FFF2-40B4-BE49-F238E27FC236}">
                <a16:creationId xmlns:a16="http://schemas.microsoft.com/office/drawing/2014/main" id="{09576DCC-FFF1-D514-C7DE-17BC1CC970F6}"/>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35" name="Google Shape;535;g32ee468d271_0_0:notes">
            <a:extLst>
              <a:ext uri="{FF2B5EF4-FFF2-40B4-BE49-F238E27FC236}">
                <a16:creationId xmlns:a16="http://schemas.microsoft.com/office/drawing/2014/main" id="{73A5B2FA-FDB6-42AE-0586-6A62B5BD193C}"/>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36457630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20a4e6ff58_2_313: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5" name="Google Shape;545;g320a4e6ff58_2_313: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1.7.2013</a:t>
            </a:r>
            <a:endParaRPr/>
          </a:p>
        </p:txBody>
      </p:sp>
      <p:sp>
        <p:nvSpPr>
          <p:cNvPr id="546" name="Google Shape;546;g320a4e6ff58_2_313: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g320a4e6ff58_2_31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g320a4e6ff58_2_31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9" name="Google Shape;549;g320a4e6ff58_2_31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320a4e6ff58_2_338: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1" name="Google Shape;571;g320a4e6ff58_2_338: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1.7.2013</a:t>
            </a:r>
            <a:endParaRPr/>
          </a:p>
        </p:txBody>
      </p:sp>
      <p:sp>
        <p:nvSpPr>
          <p:cNvPr id="572" name="Google Shape;572;g320a4e6ff58_2_338: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g320a4e6ff58_2_338: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g320a4e6ff58_2_338: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5" name="Google Shape;575;g320a4e6ff58_2_338: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320a4e6ff58_2_350: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2" name="Google Shape;582;g320a4e6ff58_2_350: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1.7.2013</a:t>
            </a:r>
            <a:endParaRPr/>
          </a:p>
        </p:txBody>
      </p:sp>
      <p:sp>
        <p:nvSpPr>
          <p:cNvPr id="583" name="Google Shape;583;g320a4e6ff58_2_350: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g320a4e6ff58_2_350: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g320a4e6ff58_2_350: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86" name="Google Shape;586;g320a4e6ff58_2_350: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20ad594b72_2_102: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72" name="Google Shape;272;g320ad594b72_2_102: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 sz="1200" b="0" i="0" u="none" strike="noStrike" cap="none">
                <a:solidFill>
                  <a:schemeClr val="dk1"/>
                </a:solidFill>
                <a:latin typeface="Calibri"/>
                <a:ea typeface="Calibri"/>
                <a:cs typeface="Calibri"/>
                <a:sym typeface="Calibri"/>
              </a:rPr>
              <a:t>1.7.2013</a:t>
            </a:r>
            <a:endParaRPr/>
          </a:p>
        </p:txBody>
      </p:sp>
      <p:sp>
        <p:nvSpPr>
          <p:cNvPr id="273" name="Google Shape;273;g320ad594b72_2_102: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320ad594b72_2_10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5" name="Google Shape;275;g320ad594b72_2_102: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76" name="Google Shape;276;g320ad594b72_2_102: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20a4e6ff58_2_362: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5" name="Google Shape;595;g320a4e6ff58_2_362: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1.7.2013</a:t>
            </a:r>
            <a:endParaRPr/>
          </a:p>
        </p:txBody>
      </p:sp>
      <p:sp>
        <p:nvSpPr>
          <p:cNvPr id="596" name="Google Shape;596;g320a4e6ff58_2_362: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g320a4e6ff58_2_36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g320a4e6ff58_2_362: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9" name="Google Shape;599;g320a4e6ff58_2_362: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20ad594b72_2_115: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85" name="Google Shape;285;g320ad594b72_2_115: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 sz="1200" b="0" i="0" u="none" strike="noStrike" cap="none">
                <a:solidFill>
                  <a:schemeClr val="dk1"/>
                </a:solidFill>
                <a:latin typeface="Calibri"/>
                <a:ea typeface="Calibri"/>
                <a:cs typeface="Calibri"/>
                <a:sym typeface="Calibri"/>
              </a:rPr>
              <a:t>1.7.2013</a:t>
            </a:r>
            <a:endParaRPr/>
          </a:p>
        </p:txBody>
      </p:sp>
      <p:sp>
        <p:nvSpPr>
          <p:cNvPr id="286" name="Google Shape;286;g320ad594b72_2_115: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320ad594b72_2_115: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8" name="Google Shape;288;g320ad594b72_2_115: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89" name="Google Shape;289;g320ad594b72_2_115: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20a4e6ff58_2_163: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98" name="Google Shape;298;g320a4e6ff58_2_163: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299" name="Google Shape;299;g320a4e6ff58_2_163: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320a4e6ff58_2_16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320a4e6ff58_2_16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2" name="Google Shape;302;g320a4e6ff58_2_16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20ad594b72_0_84: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12" name="Google Shape;312;g320ad594b72_0_84: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1.7.2013</a:t>
            </a:r>
            <a:endParaRPr/>
          </a:p>
        </p:txBody>
      </p:sp>
      <p:sp>
        <p:nvSpPr>
          <p:cNvPr id="313" name="Google Shape;313;g320ad594b72_0_84: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320ad594b72_0_84: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g320ad594b72_0_84: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16" name="Google Shape;316;g320ad594b72_0_84: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7" name="Google Shape;127;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28" name="Google Shape;128;p25"/>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5"/>
        <p:cNvGrpSpPr/>
        <p:nvPr/>
      </p:nvGrpSpPr>
      <p:grpSpPr>
        <a:xfrm>
          <a:off x="0" y="0"/>
          <a:ext cx="0" cy="0"/>
          <a:chOff x="0" y="0"/>
          <a:chExt cx="0" cy="0"/>
        </a:xfrm>
      </p:grpSpPr>
      <p:sp>
        <p:nvSpPr>
          <p:cNvPr id="136" name="Google Shape;136;p2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37" name="Google Shape;137;p2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38" name="Google Shape;138;p2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9"/>
        <p:cNvGrpSpPr/>
        <p:nvPr/>
      </p:nvGrpSpPr>
      <p:grpSpPr>
        <a:xfrm>
          <a:off x="0" y="0"/>
          <a:ext cx="0" cy="0"/>
          <a:chOff x="0" y="0"/>
          <a:chExt cx="0" cy="0"/>
        </a:xfrm>
      </p:grpSpPr>
      <p:sp>
        <p:nvSpPr>
          <p:cNvPr id="140" name="Google Shape;140;p28"/>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1" name="Google Shape;141;p28"/>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lnSpc>
                <a:spcPct val="100000"/>
              </a:lnSpc>
              <a:spcBef>
                <a:spcPts val="30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400"/>
              <a:buNone/>
              <a:defRPr>
                <a:solidFill>
                  <a:srgbClr val="888888"/>
                </a:solidFill>
              </a:defRPr>
            </a:lvl2pPr>
            <a:lvl3pPr lvl="2" algn="ctr">
              <a:lnSpc>
                <a:spcPct val="100000"/>
              </a:lnSpc>
              <a:spcBef>
                <a:spcPts val="200"/>
              </a:spcBef>
              <a:spcAft>
                <a:spcPts val="0"/>
              </a:spcAft>
              <a:buClr>
                <a:srgbClr val="888888"/>
              </a:buClr>
              <a:buSzPts val="1200"/>
              <a:buNone/>
              <a:defRPr>
                <a:solidFill>
                  <a:srgbClr val="888888"/>
                </a:solidFill>
              </a:defRPr>
            </a:lvl3pPr>
            <a:lvl4pPr lvl="3" algn="ctr">
              <a:lnSpc>
                <a:spcPct val="100000"/>
              </a:lnSpc>
              <a:spcBef>
                <a:spcPts val="200"/>
              </a:spcBef>
              <a:spcAft>
                <a:spcPts val="0"/>
              </a:spcAft>
              <a:buClr>
                <a:srgbClr val="888888"/>
              </a:buClr>
              <a:buSzPts val="1000"/>
              <a:buNone/>
              <a:defRPr>
                <a:solidFill>
                  <a:srgbClr val="888888"/>
                </a:solidFill>
              </a:defRPr>
            </a:lvl4pPr>
            <a:lvl5pPr lvl="4" algn="ctr">
              <a:lnSpc>
                <a:spcPct val="100000"/>
              </a:lnSpc>
              <a:spcBef>
                <a:spcPts val="200"/>
              </a:spcBef>
              <a:spcAft>
                <a:spcPts val="0"/>
              </a:spcAft>
              <a:buClr>
                <a:srgbClr val="888888"/>
              </a:buClr>
              <a:buSzPts val="1000"/>
              <a:buNone/>
              <a:defRPr>
                <a:solidFill>
                  <a:srgbClr val="888888"/>
                </a:solidFill>
              </a:defRPr>
            </a:lvl5pPr>
            <a:lvl6pPr lvl="5" algn="ctr">
              <a:lnSpc>
                <a:spcPct val="100000"/>
              </a:lnSpc>
              <a:spcBef>
                <a:spcPts val="200"/>
              </a:spcBef>
              <a:spcAft>
                <a:spcPts val="0"/>
              </a:spcAft>
              <a:buClr>
                <a:srgbClr val="888888"/>
              </a:buClr>
              <a:buSzPts val="1000"/>
              <a:buNone/>
              <a:defRPr>
                <a:solidFill>
                  <a:srgbClr val="888888"/>
                </a:solidFill>
              </a:defRPr>
            </a:lvl6pPr>
            <a:lvl7pPr lvl="6" algn="ctr">
              <a:lnSpc>
                <a:spcPct val="100000"/>
              </a:lnSpc>
              <a:spcBef>
                <a:spcPts val="200"/>
              </a:spcBef>
              <a:spcAft>
                <a:spcPts val="0"/>
              </a:spcAft>
              <a:buClr>
                <a:srgbClr val="888888"/>
              </a:buClr>
              <a:buSzPts val="1000"/>
              <a:buNone/>
              <a:defRPr>
                <a:solidFill>
                  <a:srgbClr val="888888"/>
                </a:solidFill>
              </a:defRPr>
            </a:lvl7pPr>
            <a:lvl8pPr lvl="7" algn="ctr">
              <a:lnSpc>
                <a:spcPct val="100000"/>
              </a:lnSpc>
              <a:spcBef>
                <a:spcPts val="200"/>
              </a:spcBef>
              <a:spcAft>
                <a:spcPts val="0"/>
              </a:spcAft>
              <a:buClr>
                <a:srgbClr val="888888"/>
              </a:buClr>
              <a:buSzPts val="1000"/>
              <a:buNone/>
              <a:defRPr>
                <a:solidFill>
                  <a:srgbClr val="888888"/>
                </a:solidFill>
              </a:defRPr>
            </a:lvl8pPr>
            <a:lvl9pPr lvl="8" algn="ctr">
              <a:lnSpc>
                <a:spcPct val="100000"/>
              </a:lnSpc>
              <a:spcBef>
                <a:spcPts val="200"/>
              </a:spcBef>
              <a:spcAft>
                <a:spcPts val="0"/>
              </a:spcAft>
              <a:buClr>
                <a:srgbClr val="888888"/>
              </a:buClr>
              <a:buSzPts val="1000"/>
              <a:buNone/>
              <a:defRPr>
                <a:solidFill>
                  <a:srgbClr val="888888"/>
                </a:solidFill>
              </a:defRPr>
            </a:lvl9pPr>
          </a:lstStyle>
          <a:p>
            <a:endParaRPr/>
          </a:p>
        </p:txBody>
      </p:sp>
      <p:sp>
        <p:nvSpPr>
          <p:cNvPr id="142" name="Google Shape;142;p2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3" name="Google Shape;143;p2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4" name="Google Shape;144;p2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5"/>
        <p:cNvGrpSpPr/>
        <p:nvPr/>
      </p:nvGrpSpPr>
      <p:grpSpPr>
        <a:xfrm>
          <a:off x="0" y="0"/>
          <a:ext cx="0" cy="0"/>
          <a:chOff x="0" y="0"/>
          <a:chExt cx="0" cy="0"/>
        </a:xfrm>
      </p:grpSpPr>
      <p:sp>
        <p:nvSpPr>
          <p:cNvPr id="146" name="Google Shape;146;p2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7" name="Google Shape;147;p29"/>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148" name="Google Shape;148;p2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9" name="Google Shape;149;p2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0" name="Google Shape;150;p2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1"/>
        <p:cNvGrpSpPr/>
        <p:nvPr/>
      </p:nvGrpSpPr>
      <p:grpSpPr>
        <a:xfrm>
          <a:off x="0" y="0"/>
          <a:ext cx="0" cy="0"/>
          <a:chOff x="0" y="0"/>
          <a:chExt cx="0" cy="0"/>
        </a:xfrm>
      </p:grpSpPr>
      <p:sp>
        <p:nvSpPr>
          <p:cNvPr id="152" name="Google Shape;152;p30"/>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lnSpc>
                <a:spcPct val="100000"/>
              </a:lnSpc>
              <a:spcBef>
                <a:spcPts val="0"/>
              </a:spcBef>
              <a:spcAft>
                <a:spcPts val="0"/>
              </a:spcAft>
              <a:buClr>
                <a:schemeClr val="dk1"/>
              </a:buClr>
              <a:buSzPts val="2000"/>
              <a:buFont typeface="Calibri"/>
              <a:buNone/>
              <a:defRPr sz="2000" b="1" cap="none"/>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3" name="Google Shape;153;p30"/>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lnSpc>
                <a:spcPct val="100000"/>
              </a:lnSpc>
              <a:spcBef>
                <a:spcPts val="200"/>
              </a:spcBef>
              <a:spcAft>
                <a:spcPts val="0"/>
              </a:spcAft>
              <a:buClr>
                <a:srgbClr val="888888"/>
              </a:buClr>
              <a:buSzPts val="1000"/>
              <a:buNone/>
              <a:defRPr sz="1000">
                <a:solidFill>
                  <a:srgbClr val="888888"/>
                </a:solidFill>
              </a:defRPr>
            </a:lvl1pPr>
            <a:lvl2pPr marL="914400" lvl="1" indent="-228600" algn="l">
              <a:lnSpc>
                <a:spcPct val="100000"/>
              </a:lnSpc>
              <a:spcBef>
                <a:spcPts val="200"/>
              </a:spcBef>
              <a:spcAft>
                <a:spcPts val="0"/>
              </a:spcAft>
              <a:buClr>
                <a:srgbClr val="888888"/>
              </a:buClr>
              <a:buSzPts val="900"/>
              <a:buNone/>
              <a:defRPr sz="900">
                <a:solidFill>
                  <a:srgbClr val="888888"/>
                </a:solidFill>
              </a:defRPr>
            </a:lvl2pPr>
            <a:lvl3pPr marL="1371600" lvl="2" indent="-228600" algn="l">
              <a:lnSpc>
                <a:spcPct val="100000"/>
              </a:lnSpc>
              <a:spcBef>
                <a:spcPts val="200"/>
              </a:spcBef>
              <a:spcAft>
                <a:spcPts val="0"/>
              </a:spcAft>
              <a:buClr>
                <a:srgbClr val="888888"/>
              </a:buClr>
              <a:buSzPts val="800"/>
              <a:buNone/>
              <a:defRPr sz="800">
                <a:solidFill>
                  <a:srgbClr val="888888"/>
                </a:solidFill>
              </a:defRPr>
            </a:lvl3pPr>
            <a:lvl4pPr marL="1828800" lvl="3" indent="-228600" algn="l">
              <a:lnSpc>
                <a:spcPct val="100000"/>
              </a:lnSpc>
              <a:spcBef>
                <a:spcPts val="100"/>
              </a:spcBef>
              <a:spcAft>
                <a:spcPts val="0"/>
              </a:spcAft>
              <a:buClr>
                <a:srgbClr val="888888"/>
              </a:buClr>
              <a:buSzPts val="700"/>
              <a:buNone/>
              <a:defRPr sz="700">
                <a:solidFill>
                  <a:srgbClr val="888888"/>
                </a:solidFill>
              </a:defRPr>
            </a:lvl4pPr>
            <a:lvl5pPr marL="2286000" lvl="4" indent="-228600" algn="l">
              <a:lnSpc>
                <a:spcPct val="100000"/>
              </a:lnSpc>
              <a:spcBef>
                <a:spcPts val="100"/>
              </a:spcBef>
              <a:spcAft>
                <a:spcPts val="0"/>
              </a:spcAft>
              <a:buClr>
                <a:srgbClr val="888888"/>
              </a:buClr>
              <a:buSzPts val="700"/>
              <a:buNone/>
              <a:defRPr sz="700">
                <a:solidFill>
                  <a:srgbClr val="888888"/>
                </a:solidFill>
              </a:defRPr>
            </a:lvl5pPr>
            <a:lvl6pPr marL="2743200" lvl="5" indent="-228600" algn="l">
              <a:lnSpc>
                <a:spcPct val="100000"/>
              </a:lnSpc>
              <a:spcBef>
                <a:spcPts val="100"/>
              </a:spcBef>
              <a:spcAft>
                <a:spcPts val="0"/>
              </a:spcAft>
              <a:buClr>
                <a:srgbClr val="888888"/>
              </a:buClr>
              <a:buSzPts val="700"/>
              <a:buNone/>
              <a:defRPr sz="700">
                <a:solidFill>
                  <a:srgbClr val="888888"/>
                </a:solidFill>
              </a:defRPr>
            </a:lvl6pPr>
            <a:lvl7pPr marL="3200400" lvl="6" indent="-228600" algn="l">
              <a:lnSpc>
                <a:spcPct val="100000"/>
              </a:lnSpc>
              <a:spcBef>
                <a:spcPts val="100"/>
              </a:spcBef>
              <a:spcAft>
                <a:spcPts val="0"/>
              </a:spcAft>
              <a:buClr>
                <a:srgbClr val="888888"/>
              </a:buClr>
              <a:buSzPts val="700"/>
              <a:buNone/>
              <a:defRPr sz="700">
                <a:solidFill>
                  <a:srgbClr val="888888"/>
                </a:solidFill>
              </a:defRPr>
            </a:lvl7pPr>
            <a:lvl8pPr marL="3657600" lvl="7" indent="-228600" algn="l">
              <a:lnSpc>
                <a:spcPct val="100000"/>
              </a:lnSpc>
              <a:spcBef>
                <a:spcPts val="100"/>
              </a:spcBef>
              <a:spcAft>
                <a:spcPts val="0"/>
              </a:spcAft>
              <a:buClr>
                <a:srgbClr val="888888"/>
              </a:buClr>
              <a:buSzPts val="700"/>
              <a:buNone/>
              <a:defRPr sz="700">
                <a:solidFill>
                  <a:srgbClr val="888888"/>
                </a:solidFill>
              </a:defRPr>
            </a:lvl8pPr>
            <a:lvl9pPr marL="4114800" lvl="8" indent="-228600" algn="l">
              <a:lnSpc>
                <a:spcPct val="100000"/>
              </a:lnSpc>
              <a:spcBef>
                <a:spcPts val="100"/>
              </a:spcBef>
              <a:spcAft>
                <a:spcPts val="0"/>
              </a:spcAft>
              <a:buClr>
                <a:srgbClr val="888888"/>
              </a:buClr>
              <a:buSzPts val="700"/>
              <a:buNone/>
              <a:defRPr sz="700">
                <a:solidFill>
                  <a:srgbClr val="888888"/>
                </a:solidFill>
              </a:defRPr>
            </a:lvl9pPr>
          </a:lstStyle>
          <a:p>
            <a:endParaRPr/>
          </a:p>
        </p:txBody>
      </p:sp>
      <p:sp>
        <p:nvSpPr>
          <p:cNvPr id="154" name="Google Shape;154;p3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5" name="Google Shape;155;p3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6" name="Google Shape;156;p3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7"/>
        <p:cNvGrpSpPr/>
        <p:nvPr/>
      </p:nvGrpSpPr>
      <p:grpSpPr>
        <a:xfrm>
          <a:off x="0" y="0"/>
          <a:ext cx="0" cy="0"/>
          <a:chOff x="0" y="0"/>
          <a:chExt cx="0" cy="0"/>
        </a:xfrm>
      </p:grpSpPr>
      <p:sp>
        <p:nvSpPr>
          <p:cNvPr id="158" name="Google Shape;158;p3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59" name="Google Shape;159;p31"/>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lnSpc>
                <a:spcPct val="100000"/>
              </a:lnSpc>
              <a:spcBef>
                <a:spcPts val="300"/>
              </a:spcBef>
              <a:spcAft>
                <a:spcPts val="0"/>
              </a:spcAft>
              <a:buClr>
                <a:schemeClr val="dk1"/>
              </a:buClr>
              <a:buSzPts val="1400"/>
              <a:buChar char="•"/>
              <a:defRPr sz="1400"/>
            </a:lvl1pPr>
            <a:lvl2pPr marL="914400" lvl="1" indent="-304800" algn="l">
              <a:lnSpc>
                <a:spcPct val="100000"/>
              </a:lnSpc>
              <a:spcBef>
                <a:spcPts val="20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200"/>
              </a:spcBef>
              <a:spcAft>
                <a:spcPts val="0"/>
              </a:spcAft>
              <a:buClr>
                <a:schemeClr val="dk1"/>
              </a:buClr>
              <a:buSzPts val="900"/>
              <a:buChar char="–"/>
              <a:defRPr sz="900"/>
            </a:lvl4pPr>
            <a:lvl5pPr marL="2286000" lvl="4" indent="-285750" algn="l">
              <a:lnSpc>
                <a:spcPct val="100000"/>
              </a:lnSpc>
              <a:spcBef>
                <a:spcPts val="200"/>
              </a:spcBef>
              <a:spcAft>
                <a:spcPts val="0"/>
              </a:spcAft>
              <a:buClr>
                <a:schemeClr val="dk1"/>
              </a:buClr>
              <a:buSzPts val="900"/>
              <a:buChar char="»"/>
              <a:defRPr sz="900"/>
            </a:lvl5pPr>
            <a:lvl6pPr marL="2743200" lvl="5" indent="-285750" algn="l">
              <a:lnSpc>
                <a:spcPct val="100000"/>
              </a:lnSpc>
              <a:spcBef>
                <a:spcPts val="200"/>
              </a:spcBef>
              <a:spcAft>
                <a:spcPts val="0"/>
              </a:spcAft>
              <a:buClr>
                <a:schemeClr val="dk1"/>
              </a:buClr>
              <a:buSzPts val="900"/>
              <a:buChar char="•"/>
              <a:defRPr sz="900"/>
            </a:lvl6pPr>
            <a:lvl7pPr marL="3200400" lvl="6" indent="-285750" algn="l">
              <a:lnSpc>
                <a:spcPct val="100000"/>
              </a:lnSpc>
              <a:spcBef>
                <a:spcPts val="200"/>
              </a:spcBef>
              <a:spcAft>
                <a:spcPts val="0"/>
              </a:spcAft>
              <a:buClr>
                <a:schemeClr val="dk1"/>
              </a:buClr>
              <a:buSzPts val="900"/>
              <a:buChar char="•"/>
              <a:defRPr sz="900"/>
            </a:lvl7pPr>
            <a:lvl8pPr marL="3657600" lvl="7" indent="-285750" algn="l">
              <a:lnSpc>
                <a:spcPct val="100000"/>
              </a:lnSpc>
              <a:spcBef>
                <a:spcPts val="200"/>
              </a:spcBef>
              <a:spcAft>
                <a:spcPts val="0"/>
              </a:spcAft>
              <a:buClr>
                <a:schemeClr val="dk1"/>
              </a:buClr>
              <a:buSzPts val="900"/>
              <a:buChar char="•"/>
              <a:defRPr sz="900"/>
            </a:lvl8pPr>
            <a:lvl9pPr marL="4114800" lvl="8" indent="-285750" algn="l">
              <a:lnSpc>
                <a:spcPct val="100000"/>
              </a:lnSpc>
              <a:spcBef>
                <a:spcPts val="200"/>
              </a:spcBef>
              <a:spcAft>
                <a:spcPts val="0"/>
              </a:spcAft>
              <a:buClr>
                <a:schemeClr val="dk1"/>
              </a:buClr>
              <a:buSzPts val="900"/>
              <a:buChar char="•"/>
              <a:defRPr sz="900"/>
            </a:lvl9pPr>
          </a:lstStyle>
          <a:p>
            <a:endParaRPr/>
          </a:p>
        </p:txBody>
      </p:sp>
      <p:sp>
        <p:nvSpPr>
          <p:cNvPr id="160" name="Google Shape;160;p31"/>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lnSpc>
                <a:spcPct val="100000"/>
              </a:lnSpc>
              <a:spcBef>
                <a:spcPts val="300"/>
              </a:spcBef>
              <a:spcAft>
                <a:spcPts val="0"/>
              </a:spcAft>
              <a:buClr>
                <a:schemeClr val="dk1"/>
              </a:buClr>
              <a:buSzPts val="1400"/>
              <a:buChar char="•"/>
              <a:defRPr sz="1400"/>
            </a:lvl1pPr>
            <a:lvl2pPr marL="914400" lvl="1" indent="-304800" algn="l">
              <a:lnSpc>
                <a:spcPct val="100000"/>
              </a:lnSpc>
              <a:spcBef>
                <a:spcPts val="20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200"/>
              </a:spcBef>
              <a:spcAft>
                <a:spcPts val="0"/>
              </a:spcAft>
              <a:buClr>
                <a:schemeClr val="dk1"/>
              </a:buClr>
              <a:buSzPts val="900"/>
              <a:buChar char="–"/>
              <a:defRPr sz="900"/>
            </a:lvl4pPr>
            <a:lvl5pPr marL="2286000" lvl="4" indent="-285750" algn="l">
              <a:lnSpc>
                <a:spcPct val="100000"/>
              </a:lnSpc>
              <a:spcBef>
                <a:spcPts val="200"/>
              </a:spcBef>
              <a:spcAft>
                <a:spcPts val="0"/>
              </a:spcAft>
              <a:buClr>
                <a:schemeClr val="dk1"/>
              </a:buClr>
              <a:buSzPts val="900"/>
              <a:buChar char="»"/>
              <a:defRPr sz="900"/>
            </a:lvl5pPr>
            <a:lvl6pPr marL="2743200" lvl="5" indent="-285750" algn="l">
              <a:lnSpc>
                <a:spcPct val="100000"/>
              </a:lnSpc>
              <a:spcBef>
                <a:spcPts val="200"/>
              </a:spcBef>
              <a:spcAft>
                <a:spcPts val="0"/>
              </a:spcAft>
              <a:buClr>
                <a:schemeClr val="dk1"/>
              </a:buClr>
              <a:buSzPts val="900"/>
              <a:buChar char="•"/>
              <a:defRPr sz="900"/>
            </a:lvl6pPr>
            <a:lvl7pPr marL="3200400" lvl="6" indent="-285750" algn="l">
              <a:lnSpc>
                <a:spcPct val="100000"/>
              </a:lnSpc>
              <a:spcBef>
                <a:spcPts val="200"/>
              </a:spcBef>
              <a:spcAft>
                <a:spcPts val="0"/>
              </a:spcAft>
              <a:buClr>
                <a:schemeClr val="dk1"/>
              </a:buClr>
              <a:buSzPts val="900"/>
              <a:buChar char="•"/>
              <a:defRPr sz="900"/>
            </a:lvl7pPr>
            <a:lvl8pPr marL="3657600" lvl="7" indent="-285750" algn="l">
              <a:lnSpc>
                <a:spcPct val="100000"/>
              </a:lnSpc>
              <a:spcBef>
                <a:spcPts val="200"/>
              </a:spcBef>
              <a:spcAft>
                <a:spcPts val="0"/>
              </a:spcAft>
              <a:buClr>
                <a:schemeClr val="dk1"/>
              </a:buClr>
              <a:buSzPts val="900"/>
              <a:buChar char="•"/>
              <a:defRPr sz="900"/>
            </a:lvl8pPr>
            <a:lvl9pPr marL="4114800" lvl="8" indent="-285750" algn="l">
              <a:lnSpc>
                <a:spcPct val="100000"/>
              </a:lnSpc>
              <a:spcBef>
                <a:spcPts val="200"/>
              </a:spcBef>
              <a:spcAft>
                <a:spcPts val="0"/>
              </a:spcAft>
              <a:buClr>
                <a:schemeClr val="dk1"/>
              </a:buClr>
              <a:buSzPts val="900"/>
              <a:buChar char="•"/>
              <a:defRPr sz="900"/>
            </a:lvl9pPr>
          </a:lstStyle>
          <a:p>
            <a:endParaRPr/>
          </a:p>
        </p:txBody>
      </p:sp>
      <p:sp>
        <p:nvSpPr>
          <p:cNvPr id="161" name="Google Shape;161;p3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62" name="Google Shape;162;p3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63" name="Google Shape;163;p3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64"/>
        <p:cNvGrpSpPr/>
        <p:nvPr/>
      </p:nvGrpSpPr>
      <p:grpSpPr>
        <a:xfrm>
          <a:off x="0" y="0"/>
          <a:ext cx="0" cy="0"/>
          <a:chOff x="0" y="0"/>
          <a:chExt cx="0" cy="0"/>
        </a:xfrm>
      </p:grpSpPr>
      <p:sp>
        <p:nvSpPr>
          <p:cNvPr id="165" name="Google Shape;165;p32"/>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2200"/>
              <a:buFont typeface="Calibri"/>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66" name="Google Shape;166;p32"/>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lnSpc>
                <a:spcPct val="100000"/>
              </a:lnSpc>
              <a:spcBef>
                <a:spcPts val="200"/>
              </a:spcBef>
              <a:spcAft>
                <a:spcPts val="0"/>
              </a:spcAft>
              <a:buClr>
                <a:schemeClr val="dk1"/>
              </a:buClr>
              <a:buSzPts val="1200"/>
              <a:buNone/>
              <a:defRPr sz="1200" b="1"/>
            </a:lvl1pPr>
            <a:lvl2pPr marL="914400" lvl="1" indent="-228600" algn="l">
              <a:lnSpc>
                <a:spcPct val="100000"/>
              </a:lnSpc>
              <a:spcBef>
                <a:spcPts val="200"/>
              </a:spcBef>
              <a:spcAft>
                <a:spcPts val="0"/>
              </a:spcAft>
              <a:buClr>
                <a:schemeClr val="dk1"/>
              </a:buClr>
              <a:buSzPts val="1000"/>
              <a:buNone/>
              <a:defRPr sz="1000" b="1"/>
            </a:lvl2pPr>
            <a:lvl3pPr marL="1371600" lvl="2" indent="-228600" algn="l">
              <a:lnSpc>
                <a:spcPct val="100000"/>
              </a:lnSpc>
              <a:spcBef>
                <a:spcPts val="200"/>
              </a:spcBef>
              <a:spcAft>
                <a:spcPts val="0"/>
              </a:spcAft>
              <a:buClr>
                <a:schemeClr val="dk1"/>
              </a:buClr>
              <a:buSzPts val="900"/>
              <a:buNone/>
              <a:defRPr sz="900" b="1"/>
            </a:lvl3pPr>
            <a:lvl4pPr marL="1828800" lvl="3" indent="-228600" algn="l">
              <a:lnSpc>
                <a:spcPct val="100000"/>
              </a:lnSpc>
              <a:spcBef>
                <a:spcPts val="200"/>
              </a:spcBef>
              <a:spcAft>
                <a:spcPts val="0"/>
              </a:spcAft>
              <a:buClr>
                <a:schemeClr val="dk1"/>
              </a:buClr>
              <a:buSzPts val="800"/>
              <a:buNone/>
              <a:defRPr sz="800" b="1"/>
            </a:lvl4pPr>
            <a:lvl5pPr marL="2286000" lvl="4" indent="-228600" algn="l">
              <a:lnSpc>
                <a:spcPct val="100000"/>
              </a:lnSpc>
              <a:spcBef>
                <a:spcPts val="200"/>
              </a:spcBef>
              <a:spcAft>
                <a:spcPts val="0"/>
              </a:spcAft>
              <a:buClr>
                <a:schemeClr val="dk1"/>
              </a:buClr>
              <a:buSzPts val="800"/>
              <a:buNone/>
              <a:defRPr sz="800" b="1"/>
            </a:lvl5pPr>
            <a:lvl6pPr marL="2743200" lvl="5" indent="-228600" algn="l">
              <a:lnSpc>
                <a:spcPct val="100000"/>
              </a:lnSpc>
              <a:spcBef>
                <a:spcPts val="200"/>
              </a:spcBef>
              <a:spcAft>
                <a:spcPts val="0"/>
              </a:spcAft>
              <a:buClr>
                <a:schemeClr val="dk1"/>
              </a:buClr>
              <a:buSzPts val="800"/>
              <a:buNone/>
              <a:defRPr sz="800" b="1"/>
            </a:lvl6pPr>
            <a:lvl7pPr marL="3200400" lvl="6" indent="-228600" algn="l">
              <a:lnSpc>
                <a:spcPct val="100000"/>
              </a:lnSpc>
              <a:spcBef>
                <a:spcPts val="200"/>
              </a:spcBef>
              <a:spcAft>
                <a:spcPts val="0"/>
              </a:spcAft>
              <a:buClr>
                <a:schemeClr val="dk1"/>
              </a:buClr>
              <a:buSzPts val="800"/>
              <a:buNone/>
              <a:defRPr sz="800" b="1"/>
            </a:lvl7pPr>
            <a:lvl8pPr marL="3657600" lvl="7" indent="-228600" algn="l">
              <a:lnSpc>
                <a:spcPct val="100000"/>
              </a:lnSpc>
              <a:spcBef>
                <a:spcPts val="200"/>
              </a:spcBef>
              <a:spcAft>
                <a:spcPts val="0"/>
              </a:spcAft>
              <a:buClr>
                <a:schemeClr val="dk1"/>
              </a:buClr>
              <a:buSzPts val="800"/>
              <a:buNone/>
              <a:defRPr sz="800" b="1"/>
            </a:lvl8pPr>
            <a:lvl9pPr marL="4114800" lvl="8" indent="-228600" algn="l">
              <a:lnSpc>
                <a:spcPct val="100000"/>
              </a:lnSpc>
              <a:spcBef>
                <a:spcPts val="200"/>
              </a:spcBef>
              <a:spcAft>
                <a:spcPts val="0"/>
              </a:spcAft>
              <a:buClr>
                <a:schemeClr val="dk1"/>
              </a:buClr>
              <a:buSzPts val="800"/>
              <a:buNone/>
              <a:defRPr sz="800" b="1"/>
            </a:lvl9pPr>
          </a:lstStyle>
          <a:p>
            <a:endParaRPr/>
          </a:p>
        </p:txBody>
      </p:sp>
      <p:sp>
        <p:nvSpPr>
          <p:cNvPr id="167" name="Google Shape;167;p32"/>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lnSpc>
                <a:spcPct val="100000"/>
              </a:lnSpc>
              <a:spcBef>
                <a:spcPts val="200"/>
              </a:spcBef>
              <a:spcAft>
                <a:spcPts val="0"/>
              </a:spcAft>
              <a:buClr>
                <a:schemeClr val="dk1"/>
              </a:buClr>
              <a:buSzPts val="1200"/>
              <a:buChar char="•"/>
              <a:defRPr sz="1200"/>
            </a:lvl1pPr>
            <a:lvl2pPr marL="914400" lvl="1" indent="-292100" algn="l">
              <a:lnSpc>
                <a:spcPct val="100000"/>
              </a:lnSpc>
              <a:spcBef>
                <a:spcPts val="200"/>
              </a:spcBef>
              <a:spcAft>
                <a:spcPts val="0"/>
              </a:spcAft>
              <a:buClr>
                <a:schemeClr val="dk1"/>
              </a:buClr>
              <a:buSzPts val="1000"/>
              <a:buChar char="–"/>
              <a:defRPr sz="1000"/>
            </a:lvl2pPr>
            <a:lvl3pPr marL="1371600" lvl="2" indent="-285750" algn="l">
              <a:lnSpc>
                <a:spcPct val="100000"/>
              </a:lnSpc>
              <a:spcBef>
                <a:spcPts val="200"/>
              </a:spcBef>
              <a:spcAft>
                <a:spcPts val="0"/>
              </a:spcAft>
              <a:buClr>
                <a:schemeClr val="dk1"/>
              </a:buClr>
              <a:buSzPts val="900"/>
              <a:buChar char="•"/>
              <a:defRPr sz="900"/>
            </a:lvl3pPr>
            <a:lvl4pPr marL="1828800" lvl="3" indent="-279400" algn="l">
              <a:lnSpc>
                <a:spcPct val="100000"/>
              </a:lnSpc>
              <a:spcBef>
                <a:spcPts val="200"/>
              </a:spcBef>
              <a:spcAft>
                <a:spcPts val="0"/>
              </a:spcAft>
              <a:buClr>
                <a:schemeClr val="dk1"/>
              </a:buClr>
              <a:buSzPts val="800"/>
              <a:buChar char="–"/>
              <a:defRPr sz="800"/>
            </a:lvl4pPr>
            <a:lvl5pPr marL="2286000" lvl="4" indent="-279400" algn="l">
              <a:lnSpc>
                <a:spcPct val="100000"/>
              </a:lnSpc>
              <a:spcBef>
                <a:spcPts val="200"/>
              </a:spcBef>
              <a:spcAft>
                <a:spcPts val="0"/>
              </a:spcAft>
              <a:buClr>
                <a:schemeClr val="dk1"/>
              </a:buClr>
              <a:buSzPts val="800"/>
              <a:buChar char="»"/>
              <a:defRPr sz="800"/>
            </a:lvl5pPr>
            <a:lvl6pPr marL="2743200" lvl="5" indent="-279400" algn="l">
              <a:lnSpc>
                <a:spcPct val="100000"/>
              </a:lnSpc>
              <a:spcBef>
                <a:spcPts val="200"/>
              </a:spcBef>
              <a:spcAft>
                <a:spcPts val="0"/>
              </a:spcAft>
              <a:buClr>
                <a:schemeClr val="dk1"/>
              </a:buClr>
              <a:buSzPts val="800"/>
              <a:buChar char="•"/>
              <a:defRPr sz="800"/>
            </a:lvl6pPr>
            <a:lvl7pPr marL="3200400" lvl="6" indent="-279400" algn="l">
              <a:lnSpc>
                <a:spcPct val="100000"/>
              </a:lnSpc>
              <a:spcBef>
                <a:spcPts val="200"/>
              </a:spcBef>
              <a:spcAft>
                <a:spcPts val="0"/>
              </a:spcAft>
              <a:buClr>
                <a:schemeClr val="dk1"/>
              </a:buClr>
              <a:buSzPts val="800"/>
              <a:buChar char="•"/>
              <a:defRPr sz="800"/>
            </a:lvl7pPr>
            <a:lvl8pPr marL="3657600" lvl="7" indent="-279400" algn="l">
              <a:lnSpc>
                <a:spcPct val="100000"/>
              </a:lnSpc>
              <a:spcBef>
                <a:spcPts val="200"/>
              </a:spcBef>
              <a:spcAft>
                <a:spcPts val="0"/>
              </a:spcAft>
              <a:buClr>
                <a:schemeClr val="dk1"/>
              </a:buClr>
              <a:buSzPts val="800"/>
              <a:buChar char="•"/>
              <a:defRPr sz="800"/>
            </a:lvl8pPr>
            <a:lvl9pPr marL="4114800" lvl="8" indent="-279400" algn="l">
              <a:lnSpc>
                <a:spcPct val="100000"/>
              </a:lnSpc>
              <a:spcBef>
                <a:spcPts val="200"/>
              </a:spcBef>
              <a:spcAft>
                <a:spcPts val="0"/>
              </a:spcAft>
              <a:buClr>
                <a:schemeClr val="dk1"/>
              </a:buClr>
              <a:buSzPts val="800"/>
              <a:buChar char="•"/>
              <a:defRPr sz="800"/>
            </a:lvl9pPr>
          </a:lstStyle>
          <a:p>
            <a:endParaRPr/>
          </a:p>
        </p:txBody>
      </p:sp>
      <p:sp>
        <p:nvSpPr>
          <p:cNvPr id="168" name="Google Shape;168;p32"/>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lnSpc>
                <a:spcPct val="100000"/>
              </a:lnSpc>
              <a:spcBef>
                <a:spcPts val="200"/>
              </a:spcBef>
              <a:spcAft>
                <a:spcPts val="0"/>
              </a:spcAft>
              <a:buClr>
                <a:schemeClr val="dk1"/>
              </a:buClr>
              <a:buSzPts val="1200"/>
              <a:buNone/>
              <a:defRPr sz="1200" b="1"/>
            </a:lvl1pPr>
            <a:lvl2pPr marL="914400" lvl="1" indent="-228600" algn="l">
              <a:lnSpc>
                <a:spcPct val="100000"/>
              </a:lnSpc>
              <a:spcBef>
                <a:spcPts val="200"/>
              </a:spcBef>
              <a:spcAft>
                <a:spcPts val="0"/>
              </a:spcAft>
              <a:buClr>
                <a:schemeClr val="dk1"/>
              </a:buClr>
              <a:buSzPts val="1000"/>
              <a:buNone/>
              <a:defRPr sz="1000" b="1"/>
            </a:lvl2pPr>
            <a:lvl3pPr marL="1371600" lvl="2" indent="-228600" algn="l">
              <a:lnSpc>
                <a:spcPct val="100000"/>
              </a:lnSpc>
              <a:spcBef>
                <a:spcPts val="200"/>
              </a:spcBef>
              <a:spcAft>
                <a:spcPts val="0"/>
              </a:spcAft>
              <a:buClr>
                <a:schemeClr val="dk1"/>
              </a:buClr>
              <a:buSzPts val="900"/>
              <a:buNone/>
              <a:defRPr sz="900" b="1"/>
            </a:lvl3pPr>
            <a:lvl4pPr marL="1828800" lvl="3" indent="-228600" algn="l">
              <a:lnSpc>
                <a:spcPct val="100000"/>
              </a:lnSpc>
              <a:spcBef>
                <a:spcPts val="200"/>
              </a:spcBef>
              <a:spcAft>
                <a:spcPts val="0"/>
              </a:spcAft>
              <a:buClr>
                <a:schemeClr val="dk1"/>
              </a:buClr>
              <a:buSzPts val="800"/>
              <a:buNone/>
              <a:defRPr sz="800" b="1"/>
            </a:lvl4pPr>
            <a:lvl5pPr marL="2286000" lvl="4" indent="-228600" algn="l">
              <a:lnSpc>
                <a:spcPct val="100000"/>
              </a:lnSpc>
              <a:spcBef>
                <a:spcPts val="200"/>
              </a:spcBef>
              <a:spcAft>
                <a:spcPts val="0"/>
              </a:spcAft>
              <a:buClr>
                <a:schemeClr val="dk1"/>
              </a:buClr>
              <a:buSzPts val="800"/>
              <a:buNone/>
              <a:defRPr sz="800" b="1"/>
            </a:lvl5pPr>
            <a:lvl6pPr marL="2743200" lvl="5" indent="-228600" algn="l">
              <a:lnSpc>
                <a:spcPct val="100000"/>
              </a:lnSpc>
              <a:spcBef>
                <a:spcPts val="200"/>
              </a:spcBef>
              <a:spcAft>
                <a:spcPts val="0"/>
              </a:spcAft>
              <a:buClr>
                <a:schemeClr val="dk1"/>
              </a:buClr>
              <a:buSzPts val="800"/>
              <a:buNone/>
              <a:defRPr sz="800" b="1"/>
            </a:lvl6pPr>
            <a:lvl7pPr marL="3200400" lvl="6" indent="-228600" algn="l">
              <a:lnSpc>
                <a:spcPct val="100000"/>
              </a:lnSpc>
              <a:spcBef>
                <a:spcPts val="200"/>
              </a:spcBef>
              <a:spcAft>
                <a:spcPts val="0"/>
              </a:spcAft>
              <a:buClr>
                <a:schemeClr val="dk1"/>
              </a:buClr>
              <a:buSzPts val="800"/>
              <a:buNone/>
              <a:defRPr sz="800" b="1"/>
            </a:lvl7pPr>
            <a:lvl8pPr marL="3657600" lvl="7" indent="-228600" algn="l">
              <a:lnSpc>
                <a:spcPct val="100000"/>
              </a:lnSpc>
              <a:spcBef>
                <a:spcPts val="200"/>
              </a:spcBef>
              <a:spcAft>
                <a:spcPts val="0"/>
              </a:spcAft>
              <a:buClr>
                <a:schemeClr val="dk1"/>
              </a:buClr>
              <a:buSzPts val="800"/>
              <a:buNone/>
              <a:defRPr sz="800" b="1"/>
            </a:lvl8pPr>
            <a:lvl9pPr marL="4114800" lvl="8" indent="-228600" algn="l">
              <a:lnSpc>
                <a:spcPct val="100000"/>
              </a:lnSpc>
              <a:spcBef>
                <a:spcPts val="200"/>
              </a:spcBef>
              <a:spcAft>
                <a:spcPts val="0"/>
              </a:spcAft>
              <a:buClr>
                <a:schemeClr val="dk1"/>
              </a:buClr>
              <a:buSzPts val="800"/>
              <a:buNone/>
              <a:defRPr sz="800" b="1"/>
            </a:lvl9pPr>
          </a:lstStyle>
          <a:p>
            <a:endParaRPr/>
          </a:p>
        </p:txBody>
      </p:sp>
      <p:sp>
        <p:nvSpPr>
          <p:cNvPr id="169" name="Google Shape;169;p32"/>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lnSpc>
                <a:spcPct val="100000"/>
              </a:lnSpc>
              <a:spcBef>
                <a:spcPts val="200"/>
              </a:spcBef>
              <a:spcAft>
                <a:spcPts val="0"/>
              </a:spcAft>
              <a:buClr>
                <a:schemeClr val="dk1"/>
              </a:buClr>
              <a:buSzPts val="1200"/>
              <a:buChar char="•"/>
              <a:defRPr sz="1200"/>
            </a:lvl1pPr>
            <a:lvl2pPr marL="914400" lvl="1" indent="-292100" algn="l">
              <a:lnSpc>
                <a:spcPct val="100000"/>
              </a:lnSpc>
              <a:spcBef>
                <a:spcPts val="200"/>
              </a:spcBef>
              <a:spcAft>
                <a:spcPts val="0"/>
              </a:spcAft>
              <a:buClr>
                <a:schemeClr val="dk1"/>
              </a:buClr>
              <a:buSzPts val="1000"/>
              <a:buChar char="–"/>
              <a:defRPr sz="1000"/>
            </a:lvl2pPr>
            <a:lvl3pPr marL="1371600" lvl="2" indent="-285750" algn="l">
              <a:lnSpc>
                <a:spcPct val="100000"/>
              </a:lnSpc>
              <a:spcBef>
                <a:spcPts val="200"/>
              </a:spcBef>
              <a:spcAft>
                <a:spcPts val="0"/>
              </a:spcAft>
              <a:buClr>
                <a:schemeClr val="dk1"/>
              </a:buClr>
              <a:buSzPts val="900"/>
              <a:buChar char="•"/>
              <a:defRPr sz="900"/>
            </a:lvl3pPr>
            <a:lvl4pPr marL="1828800" lvl="3" indent="-279400" algn="l">
              <a:lnSpc>
                <a:spcPct val="100000"/>
              </a:lnSpc>
              <a:spcBef>
                <a:spcPts val="200"/>
              </a:spcBef>
              <a:spcAft>
                <a:spcPts val="0"/>
              </a:spcAft>
              <a:buClr>
                <a:schemeClr val="dk1"/>
              </a:buClr>
              <a:buSzPts val="800"/>
              <a:buChar char="–"/>
              <a:defRPr sz="800"/>
            </a:lvl4pPr>
            <a:lvl5pPr marL="2286000" lvl="4" indent="-279400" algn="l">
              <a:lnSpc>
                <a:spcPct val="100000"/>
              </a:lnSpc>
              <a:spcBef>
                <a:spcPts val="200"/>
              </a:spcBef>
              <a:spcAft>
                <a:spcPts val="0"/>
              </a:spcAft>
              <a:buClr>
                <a:schemeClr val="dk1"/>
              </a:buClr>
              <a:buSzPts val="800"/>
              <a:buChar char="»"/>
              <a:defRPr sz="800"/>
            </a:lvl5pPr>
            <a:lvl6pPr marL="2743200" lvl="5" indent="-279400" algn="l">
              <a:lnSpc>
                <a:spcPct val="100000"/>
              </a:lnSpc>
              <a:spcBef>
                <a:spcPts val="200"/>
              </a:spcBef>
              <a:spcAft>
                <a:spcPts val="0"/>
              </a:spcAft>
              <a:buClr>
                <a:schemeClr val="dk1"/>
              </a:buClr>
              <a:buSzPts val="800"/>
              <a:buChar char="•"/>
              <a:defRPr sz="800"/>
            </a:lvl6pPr>
            <a:lvl7pPr marL="3200400" lvl="6" indent="-279400" algn="l">
              <a:lnSpc>
                <a:spcPct val="100000"/>
              </a:lnSpc>
              <a:spcBef>
                <a:spcPts val="200"/>
              </a:spcBef>
              <a:spcAft>
                <a:spcPts val="0"/>
              </a:spcAft>
              <a:buClr>
                <a:schemeClr val="dk1"/>
              </a:buClr>
              <a:buSzPts val="800"/>
              <a:buChar char="•"/>
              <a:defRPr sz="800"/>
            </a:lvl7pPr>
            <a:lvl8pPr marL="3657600" lvl="7" indent="-279400" algn="l">
              <a:lnSpc>
                <a:spcPct val="100000"/>
              </a:lnSpc>
              <a:spcBef>
                <a:spcPts val="200"/>
              </a:spcBef>
              <a:spcAft>
                <a:spcPts val="0"/>
              </a:spcAft>
              <a:buClr>
                <a:schemeClr val="dk1"/>
              </a:buClr>
              <a:buSzPts val="800"/>
              <a:buChar char="•"/>
              <a:defRPr sz="800"/>
            </a:lvl8pPr>
            <a:lvl9pPr marL="4114800" lvl="8" indent="-279400" algn="l">
              <a:lnSpc>
                <a:spcPct val="100000"/>
              </a:lnSpc>
              <a:spcBef>
                <a:spcPts val="200"/>
              </a:spcBef>
              <a:spcAft>
                <a:spcPts val="0"/>
              </a:spcAft>
              <a:buClr>
                <a:schemeClr val="dk1"/>
              </a:buClr>
              <a:buSzPts val="800"/>
              <a:buChar char="•"/>
              <a:defRPr sz="800"/>
            </a:lvl9pPr>
          </a:lstStyle>
          <a:p>
            <a:endParaRPr/>
          </a:p>
        </p:txBody>
      </p:sp>
      <p:sp>
        <p:nvSpPr>
          <p:cNvPr id="170" name="Google Shape;170;p3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71" name="Google Shape;171;p3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72" name="Google Shape;172;p3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75" name="Google Shape;175;p3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76" name="Google Shape;176;p3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77" name="Google Shape;177;p3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78"/>
        <p:cNvGrpSpPr/>
        <p:nvPr/>
      </p:nvGrpSpPr>
      <p:grpSpPr>
        <a:xfrm>
          <a:off x="0" y="0"/>
          <a:ext cx="0" cy="0"/>
          <a:chOff x="0" y="0"/>
          <a:chExt cx="0" cy="0"/>
        </a:xfrm>
      </p:grpSpPr>
      <p:sp>
        <p:nvSpPr>
          <p:cNvPr id="179" name="Google Shape;179;p34"/>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lnSpc>
                <a:spcPct val="100000"/>
              </a:lnSpc>
              <a:spcBef>
                <a:spcPts val="0"/>
              </a:spcBef>
              <a:spcAft>
                <a:spcPts val="0"/>
              </a:spcAft>
              <a:buClr>
                <a:schemeClr val="dk1"/>
              </a:buClr>
              <a:buSzPts val="1000"/>
              <a:buFont typeface="Calibri"/>
              <a:buNone/>
              <a:defRPr sz="1000" b="1"/>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80" name="Google Shape;180;p34"/>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lnSpc>
                <a:spcPct val="100000"/>
              </a:lnSpc>
              <a:spcBef>
                <a:spcPts val="300"/>
              </a:spcBef>
              <a:spcAft>
                <a:spcPts val="0"/>
              </a:spcAft>
              <a:buClr>
                <a:schemeClr val="dk1"/>
              </a:buClr>
              <a:buSzPts val="1600"/>
              <a:buChar char="•"/>
              <a:defRPr sz="1600"/>
            </a:lvl1pPr>
            <a:lvl2pPr marL="914400" lvl="1" indent="-317500" algn="l">
              <a:lnSpc>
                <a:spcPct val="100000"/>
              </a:lnSpc>
              <a:spcBef>
                <a:spcPts val="300"/>
              </a:spcBef>
              <a:spcAft>
                <a:spcPts val="0"/>
              </a:spcAft>
              <a:buClr>
                <a:schemeClr val="dk1"/>
              </a:buClr>
              <a:buSzPts val="1400"/>
              <a:buChar char="–"/>
              <a:defRPr sz="1400"/>
            </a:lvl2pPr>
            <a:lvl3pPr marL="1371600" lvl="2" indent="-304800" algn="l">
              <a:lnSpc>
                <a:spcPct val="100000"/>
              </a:lnSpc>
              <a:spcBef>
                <a:spcPts val="200"/>
              </a:spcBef>
              <a:spcAft>
                <a:spcPts val="0"/>
              </a:spcAft>
              <a:buClr>
                <a:schemeClr val="dk1"/>
              </a:buClr>
              <a:buSzPts val="1200"/>
              <a:buChar char="•"/>
              <a:defRPr sz="1200"/>
            </a:lvl3pPr>
            <a:lvl4pPr marL="1828800" lvl="3" indent="-292100" algn="l">
              <a:lnSpc>
                <a:spcPct val="100000"/>
              </a:lnSpc>
              <a:spcBef>
                <a:spcPts val="200"/>
              </a:spcBef>
              <a:spcAft>
                <a:spcPts val="0"/>
              </a:spcAft>
              <a:buClr>
                <a:schemeClr val="dk1"/>
              </a:buClr>
              <a:buSzPts val="1000"/>
              <a:buChar char="–"/>
              <a:defRPr sz="1000"/>
            </a:lvl4pPr>
            <a:lvl5pPr marL="2286000" lvl="4" indent="-292100" algn="l">
              <a:lnSpc>
                <a:spcPct val="100000"/>
              </a:lnSpc>
              <a:spcBef>
                <a:spcPts val="200"/>
              </a:spcBef>
              <a:spcAft>
                <a:spcPts val="0"/>
              </a:spcAft>
              <a:buClr>
                <a:schemeClr val="dk1"/>
              </a:buClr>
              <a:buSzPts val="1000"/>
              <a:buChar char="»"/>
              <a:defRPr sz="1000"/>
            </a:lvl5pPr>
            <a:lvl6pPr marL="2743200" lvl="5" indent="-292100" algn="l">
              <a:lnSpc>
                <a:spcPct val="100000"/>
              </a:lnSpc>
              <a:spcBef>
                <a:spcPts val="200"/>
              </a:spcBef>
              <a:spcAft>
                <a:spcPts val="0"/>
              </a:spcAft>
              <a:buClr>
                <a:schemeClr val="dk1"/>
              </a:buClr>
              <a:buSzPts val="1000"/>
              <a:buChar char="•"/>
              <a:defRPr sz="1000"/>
            </a:lvl6pPr>
            <a:lvl7pPr marL="3200400" lvl="6" indent="-292100" algn="l">
              <a:lnSpc>
                <a:spcPct val="100000"/>
              </a:lnSpc>
              <a:spcBef>
                <a:spcPts val="200"/>
              </a:spcBef>
              <a:spcAft>
                <a:spcPts val="0"/>
              </a:spcAft>
              <a:buClr>
                <a:schemeClr val="dk1"/>
              </a:buClr>
              <a:buSzPts val="1000"/>
              <a:buChar char="•"/>
              <a:defRPr sz="1000"/>
            </a:lvl7pPr>
            <a:lvl8pPr marL="3657600" lvl="7" indent="-292100" algn="l">
              <a:lnSpc>
                <a:spcPct val="100000"/>
              </a:lnSpc>
              <a:spcBef>
                <a:spcPts val="200"/>
              </a:spcBef>
              <a:spcAft>
                <a:spcPts val="0"/>
              </a:spcAft>
              <a:buClr>
                <a:schemeClr val="dk1"/>
              </a:buClr>
              <a:buSzPts val="1000"/>
              <a:buChar char="•"/>
              <a:defRPr sz="1000"/>
            </a:lvl8pPr>
            <a:lvl9pPr marL="4114800" lvl="8" indent="-292100" algn="l">
              <a:lnSpc>
                <a:spcPct val="100000"/>
              </a:lnSpc>
              <a:spcBef>
                <a:spcPts val="200"/>
              </a:spcBef>
              <a:spcAft>
                <a:spcPts val="0"/>
              </a:spcAft>
              <a:buClr>
                <a:schemeClr val="dk1"/>
              </a:buClr>
              <a:buSzPts val="1000"/>
              <a:buChar char="•"/>
              <a:defRPr sz="1000"/>
            </a:lvl9pPr>
          </a:lstStyle>
          <a:p>
            <a:endParaRPr/>
          </a:p>
        </p:txBody>
      </p:sp>
      <p:sp>
        <p:nvSpPr>
          <p:cNvPr id="181" name="Google Shape;181;p34"/>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lnSpc>
                <a:spcPct val="100000"/>
              </a:lnSpc>
              <a:spcBef>
                <a:spcPts val="100"/>
              </a:spcBef>
              <a:spcAft>
                <a:spcPts val="0"/>
              </a:spcAft>
              <a:buClr>
                <a:schemeClr val="dk1"/>
              </a:buClr>
              <a:buSzPts val="700"/>
              <a:buNone/>
              <a:defRPr sz="700"/>
            </a:lvl1pPr>
            <a:lvl2pPr marL="914400" lvl="1" indent="-228600" algn="l">
              <a:lnSpc>
                <a:spcPct val="100000"/>
              </a:lnSpc>
              <a:spcBef>
                <a:spcPts val="100"/>
              </a:spcBef>
              <a:spcAft>
                <a:spcPts val="0"/>
              </a:spcAft>
              <a:buClr>
                <a:schemeClr val="dk1"/>
              </a:buClr>
              <a:buSzPts val="600"/>
              <a:buNone/>
              <a:defRPr sz="600"/>
            </a:lvl2pPr>
            <a:lvl3pPr marL="1371600" lvl="2" indent="-228600" algn="l">
              <a:lnSpc>
                <a:spcPct val="100000"/>
              </a:lnSpc>
              <a:spcBef>
                <a:spcPts val="100"/>
              </a:spcBef>
              <a:spcAft>
                <a:spcPts val="0"/>
              </a:spcAft>
              <a:buClr>
                <a:schemeClr val="dk1"/>
              </a:buClr>
              <a:buSzPts val="500"/>
              <a:buNone/>
              <a:defRPr sz="500"/>
            </a:lvl3pPr>
            <a:lvl4pPr marL="1828800" lvl="3" indent="-228600" algn="l">
              <a:lnSpc>
                <a:spcPct val="100000"/>
              </a:lnSpc>
              <a:spcBef>
                <a:spcPts val="100"/>
              </a:spcBef>
              <a:spcAft>
                <a:spcPts val="0"/>
              </a:spcAft>
              <a:buClr>
                <a:schemeClr val="dk1"/>
              </a:buClr>
              <a:buSzPts val="500"/>
              <a:buNone/>
              <a:defRPr sz="500"/>
            </a:lvl4pPr>
            <a:lvl5pPr marL="2286000" lvl="4" indent="-228600" algn="l">
              <a:lnSpc>
                <a:spcPct val="100000"/>
              </a:lnSpc>
              <a:spcBef>
                <a:spcPts val="100"/>
              </a:spcBef>
              <a:spcAft>
                <a:spcPts val="0"/>
              </a:spcAft>
              <a:buClr>
                <a:schemeClr val="dk1"/>
              </a:buClr>
              <a:buSzPts val="500"/>
              <a:buNone/>
              <a:defRPr sz="500"/>
            </a:lvl5pPr>
            <a:lvl6pPr marL="2743200" lvl="5" indent="-228600" algn="l">
              <a:lnSpc>
                <a:spcPct val="100000"/>
              </a:lnSpc>
              <a:spcBef>
                <a:spcPts val="100"/>
              </a:spcBef>
              <a:spcAft>
                <a:spcPts val="0"/>
              </a:spcAft>
              <a:buClr>
                <a:schemeClr val="dk1"/>
              </a:buClr>
              <a:buSzPts val="500"/>
              <a:buNone/>
              <a:defRPr sz="500"/>
            </a:lvl6pPr>
            <a:lvl7pPr marL="3200400" lvl="6" indent="-228600" algn="l">
              <a:lnSpc>
                <a:spcPct val="100000"/>
              </a:lnSpc>
              <a:spcBef>
                <a:spcPts val="100"/>
              </a:spcBef>
              <a:spcAft>
                <a:spcPts val="0"/>
              </a:spcAft>
              <a:buClr>
                <a:schemeClr val="dk1"/>
              </a:buClr>
              <a:buSzPts val="500"/>
              <a:buNone/>
              <a:defRPr sz="500"/>
            </a:lvl7pPr>
            <a:lvl8pPr marL="3657600" lvl="7" indent="-228600" algn="l">
              <a:lnSpc>
                <a:spcPct val="100000"/>
              </a:lnSpc>
              <a:spcBef>
                <a:spcPts val="100"/>
              </a:spcBef>
              <a:spcAft>
                <a:spcPts val="0"/>
              </a:spcAft>
              <a:buClr>
                <a:schemeClr val="dk1"/>
              </a:buClr>
              <a:buSzPts val="500"/>
              <a:buNone/>
              <a:defRPr sz="500"/>
            </a:lvl8pPr>
            <a:lvl9pPr marL="4114800" lvl="8" indent="-228600" algn="l">
              <a:lnSpc>
                <a:spcPct val="100000"/>
              </a:lnSpc>
              <a:spcBef>
                <a:spcPts val="100"/>
              </a:spcBef>
              <a:spcAft>
                <a:spcPts val="0"/>
              </a:spcAft>
              <a:buClr>
                <a:schemeClr val="dk1"/>
              </a:buClr>
              <a:buSzPts val="500"/>
              <a:buNone/>
              <a:defRPr sz="500"/>
            </a:lvl9pPr>
          </a:lstStyle>
          <a:p>
            <a:endParaRPr/>
          </a:p>
        </p:txBody>
      </p:sp>
      <p:sp>
        <p:nvSpPr>
          <p:cNvPr id="182" name="Google Shape;182;p3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83" name="Google Shape;183;p3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84" name="Google Shape;184;p3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lnSpc>
                <a:spcPct val="100000"/>
              </a:lnSpc>
              <a:spcBef>
                <a:spcPts val="0"/>
              </a:spcBef>
              <a:spcAft>
                <a:spcPts val="0"/>
              </a:spcAft>
              <a:buClr>
                <a:schemeClr val="dk1"/>
              </a:buClr>
              <a:buSzPts val="1000"/>
              <a:buFont typeface="Calibri"/>
              <a:buNone/>
              <a:defRPr sz="1000" b="1"/>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87" name="Google Shape;187;p35"/>
          <p:cNvSpPr>
            <a:spLocks noGrp="1"/>
          </p:cNvSpPr>
          <p:nvPr>
            <p:ph type="pic" idx="2"/>
          </p:nvPr>
        </p:nvSpPr>
        <p:spPr>
          <a:xfrm>
            <a:off x="896144" y="306388"/>
            <a:ext cx="2743200" cy="2057400"/>
          </a:xfrm>
          <a:prstGeom prst="rect">
            <a:avLst/>
          </a:prstGeom>
          <a:noFill/>
          <a:ln>
            <a:noFill/>
          </a:ln>
        </p:spPr>
      </p:sp>
      <p:sp>
        <p:nvSpPr>
          <p:cNvPr id="188" name="Google Shape;188;p35"/>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lnSpc>
                <a:spcPct val="100000"/>
              </a:lnSpc>
              <a:spcBef>
                <a:spcPts val="100"/>
              </a:spcBef>
              <a:spcAft>
                <a:spcPts val="0"/>
              </a:spcAft>
              <a:buClr>
                <a:schemeClr val="dk1"/>
              </a:buClr>
              <a:buSzPts val="700"/>
              <a:buNone/>
              <a:defRPr sz="700"/>
            </a:lvl1pPr>
            <a:lvl2pPr marL="914400" lvl="1" indent="-228600" algn="l">
              <a:lnSpc>
                <a:spcPct val="100000"/>
              </a:lnSpc>
              <a:spcBef>
                <a:spcPts val="100"/>
              </a:spcBef>
              <a:spcAft>
                <a:spcPts val="0"/>
              </a:spcAft>
              <a:buClr>
                <a:schemeClr val="dk1"/>
              </a:buClr>
              <a:buSzPts val="600"/>
              <a:buNone/>
              <a:defRPr sz="600"/>
            </a:lvl2pPr>
            <a:lvl3pPr marL="1371600" lvl="2" indent="-228600" algn="l">
              <a:lnSpc>
                <a:spcPct val="100000"/>
              </a:lnSpc>
              <a:spcBef>
                <a:spcPts val="100"/>
              </a:spcBef>
              <a:spcAft>
                <a:spcPts val="0"/>
              </a:spcAft>
              <a:buClr>
                <a:schemeClr val="dk1"/>
              </a:buClr>
              <a:buSzPts val="500"/>
              <a:buNone/>
              <a:defRPr sz="500"/>
            </a:lvl3pPr>
            <a:lvl4pPr marL="1828800" lvl="3" indent="-228600" algn="l">
              <a:lnSpc>
                <a:spcPct val="100000"/>
              </a:lnSpc>
              <a:spcBef>
                <a:spcPts val="100"/>
              </a:spcBef>
              <a:spcAft>
                <a:spcPts val="0"/>
              </a:spcAft>
              <a:buClr>
                <a:schemeClr val="dk1"/>
              </a:buClr>
              <a:buSzPts val="500"/>
              <a:buNone/>
              <a:defRPr sz="500"/>
            </a:lvl4pPr>
            <a:lvl5pPr marL="2286000" lvl="4" indent="-228600" algn="l">
              <a:lnSpc>
                <a:spcPct val="100000"/>
              </a:lnSpc>
              <a:spcBef>
                <a:spcPts val="100"/>
              </a:spcBef>
              <a:spcAft>
                <a:spcPts val="0"/>
              </a:spcAft>
              <a:buClr>
                <a:schemeClr val="dk1"/>
              </a:buClr>
              <a:buSzPts val="500"/>
              <a:buNone/>
              <a:defRPr sz="500"/>
            </a:lvl5pPr>
            <a:lvl6pPr marL="2743200" lvl="5" indent="-228600" algn="l">
              <a:lnSpc>
                <a:spcPct val="100000"/>
              </a:lnSpc>
              <a:spcBef>
                <a:spcPts val="100"/>
              </a:spcBef>
              <a:spcAft>
                <a:spcPts val="0"/>
              </a:spcAft>
              <a:buClr>
                <a:schemeClr val="dk1"/>
              </a:buClr>
              <a:buSzPts val="500"/>
              <a:buNone/>
              <a:defRPr sz="500"/>
            </a:lvl6pPr>
            <a:lvl7pPr marL="3200400" lvl="6" indent="-228600" algn="l">
              <a:lnSpc>
                <a:spcPct val="100000"/>
              </a:lnSpc>
              <a:spcBef>
                <a:spcPts val="100"/>
              </a:spcBef>
              <a:spcAft>
                <a:spcPts val="0"/>
              </a:spcAft>
              <a:buClr>
                <a:schemeClr val="dk1"/>
              </a:buClr>
              <a:buSzPts val="500"/>
              <a:buNone/>
              <a:defRPr sz="500"/>
            </a:lvl7pPr>
            <a:lvl8pPr marL="3657600" lvl="7" indent="-228600" algn="l">
              <a:lnSpc>
                <a:spcPct val="100000"/>
              </a:lnSpc>
              <a:spcBef>
                <a:spcPts val="100"/>
              </a:spcBef>
              <a:spcAft>
                <a:spcPts val="0"/>
              </a:spcAft>
              <a:buClr>
                <a:schemeClr val="dk1"/>
              </a:buClr>
              <a:buSzPts val="500"/>
              <a:buNone/>
              <a:defRPr sz="500"/>
            </a:lvl8pPr>
            <a:lvl9pPr marL="4114800" lvl="8" indent="-228600" algn="l">
              <a:lnSpc>
                <a:spcPct val="100000"/>
              </a:lnSpc>
              <a:spcBef>
                <a:spcPts val="100"/>
              </a:spcBef>
              <a:spcAft>
                <a:spcPts val="0"/>
              </a:spcAft>
              <a:buClr>
                <a:schemeClr val="dk1"/>
              </a:buClr>
              <a:buSzPts val="500"/>
              <a:buNone/>
              <a:defRPr sz="500"/>
            </a:lvl9pPr>
          </a:lstStyle>
          <a:p>
            <a:endParaRPr/>
          </a:p>
        </p:txBody>
      </p:sp>
      <p:sp>
        <p:nvSpPr>
          <p:cNvPr id="189" name="Google Shape;189;p3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0" name="Google Shape;190;p3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1" name="Google Shape;191;p3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92"/>
        <p:cNvGrpSpPr/>
        <p:nvPr/>
      </p:nvGrpSpPr>
      <p:grpSpPr>
        <a:xfrm>
          <a:off x="0" y="0"/>
          <a:ext cx="0" cy="0"/>
          <a:chOff x="0" y="0"/>
          <a:chExt cx="0" cy="0"/>
        </a:xfrm>
      </p:grpSpPr>
      <p:sp>
        <p:nvSpPr>
          <p:cNvPr id="193" name="Google Shape;193;p3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4" name="Google Shape;194;p36"/>
          <p:cNvSpPr txBox="1">
            <a:spLocks noGrp="1"/>
          </p:cNvSpPr>
          <p:nvPr>
            <p:ph type="body" idx="1"/>
          </p:nvPr>
        </p:nvSpPr>
        <p:spPr>
          <a:xfrm rot="5400000">
            <a:off x="1154510" y="-125809"/>
            <a:ext cx="2262981" cy="4114800"/>
          </a:xfrm>
          <a:prstGeom prst="rect">
            <a:avLst/>
          </a:prstGeom>
          <a:noFill/>
          <a:ln>
            <a:noFill/>
          </a:ln>
        </p:spPr>
        <p:txBody>
          <a:bodyPr spcFirstLastPara="1" wrap="square" lIns="45725" tIns="22850" rIns="45725" bIns="22850" anchor="t" anchorCtr="0">
            <a:norm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195" name="Google Shape;195;p3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6" name="Google Shape;196;p3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97" name="Google Shape;197;p3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8"/>
        <p:cNvGrpSpPr/>
        <p:nvPr/>
      </p:nvGrpSpPr>
      <p:grpSpPr>
        <a:xfrm>
          <a:off x="0" y="0"/>
          <a:ext cx="0" cy="0"/>
          <a:chOff x="0" y="0"/>
          <a:chExt cx="0" cy="0"/>
        </a:xfrm>
      </p:grpSpPr>
      <p:sp>
        <p:nvSpPr>
          <p:cNvPr id="199" name="Google Shape;199;p37"/>
          <p:cNvSpPr txBox="1">
            <a:spLocks noGrp="1"/>
          </p:cNvSpPr>
          <p:nvPr>
            <p:ph type="title"/>
          </p:nvPr>
        </p:nvSpPr>
        <p:spPr>
          <a:xfrm rot="5400000">
            <a:off x="2366169" y="1085851"/>
            <a:ext cx="2925763" cy="10287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200" name="Google Shape;200;p37"/>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201" name="Google Shape;201;p3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202" name="Google Shape;202;p3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203" name="Google Shape;203;p3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lnSpc>
                <a:spcPct val="100000"/>
              </a:lnSpc>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9pPr>
          </a:lstStyle>
          <a:p>
            <a:endParaRPr/>
          </a:p>
        </p:txBody>
      </p:sp>
      <p:sp>
        <p:nvSpPr>
          <p:cNvPr id="131" name="Google Shape;131;p2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132" name="Google Shape;132;p2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lnSpc>
                <a:spcPct val="100000"/>
              </a:lnSpc>
              <a:spcBef>
                <a:spcPts val="0"/>
              </a:spcBef>
              <a:spcAft>
                <a:spcPts val="0"/>
              </a:spcAft>
              <a:buClr>
                <a:srgbClr val="000000"/>
              </a:buClr>
              <a:buSzPts val="700"/>
              <a:buFont typeface="Arial"/>
              <a:buNone/>
              <a:defRPr sz="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33" name="Google Shape;133;p2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lnSpc>
                <a:spcPct val="100000"/>
              </a:lnSpc>
              <a:spcBef>
                <a:spcPts val="0"/>
              </a:spcBef>
              <a:spcAft>
                <a:spcPts val="0"/>
              </a:spcAft>
              <a:buClr>
                <a:srgbClr val="000000"/>
              </a:buClr>
              <a:buSzPts val="700"/>
              <a:buFont typeface="Arial"/>
              <a:buNone/>
              <a:defRPr sz="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34" name="Google Shape;134;p2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p:nvPr/>
        </p:nvSpPr>
        <p:spPr>
          <a:xfrm>
            <a:off x="532249" y="3061956"/>
            <a:ext cx="2099176" cy="145256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 sz="1800" b="0" i="0" u="none" strike="noStrike" cap="none">
                <a:solidFill>
                  <a:srgbClr val="FF0000"/>
                </a:solidFill>
                <a:latin typeface="Times New Roman"/>
                <a:ea typeface="Times New Roman"/>
                <a:cs typeface="Times New Roman"/>
                <a:sym typeface="Times New Roman"/>
              </a:rPr>
              <a:t>Team Members:</a:t>
            </a:r>
            <a:endParaRPr sz="700"/>
          </a:p>
          <a:p>
            <a:pPr marL="0" marR="0" lvl="0" indent="0" algn="just" rtl="0">
              <a:lnSpc>
                <a:spcPct val="120000"/>
              </a:lnSpc>
              <a:spcBef>
                <a:spcPts val="0"/>
              </a:spcBef>
              <a:spcAft>
                <a:spcPts val="0"/>
              </a:spcAft>
              <a:buNone/>
            </a:pPr>
            <a:r>
              <a:rPr lang="en" sz="1500" b="0" i="0" u="none" strike="noStrike" cap="none">
                <a:solidFill>
                  <a:srgbClr val="000000"/>
                </a:solidFill>
                <a:latin typeface="Times New Roman"/>
                <a:ea typeface="Times New Roman"/>
                <a:cs typeface="Times New Roman"/>
                <a:sym typeface="Times New Roman"/>
              </a:rPr>
              <a:t>21i320 Karthik R</a:t>
            </a:r>
            <a:endParaRPr sz="700"/>
          </a:p>
          <a:p>
            <a:pPr marL="0" marR="0" lvl="0" indent="0" algn="just" rtl="0">
              <a:lnSpc>
                <a:spcPct val="120000"/>
              </a:lnSpc>
              <a:spcBef>
                <a:spcPts val="0"/>
              </a:spcBef>
              <a:spcAft>
                <a:spcPts val="0"/>
              </a:spcAft>
              <a:buNone/>
            </a:pPr>
            <a:r>
              <a:rPr lang="en" sz="1500" b="0" i="0" u="none" strike="noStrike" cap="none">
                <a:solidFill>
                  <a:srgbClr val="000000"/>
                </a:solidFill>
                <a:latin typeface="Times New Roman"/>
                <a:ea typeface="Times New Roman"/>
                <a:cs typeface="Times New Roman"/>
                <a:sym typeface="Times New Roman"/>
              </a:rPr>
              <a:t>21i343 Prithiv Vijai U G</a:t>
            </a:r>
            <a:endParaRPr sz="700"/>
          </a:p>
          <a:p>
            <a:pPr marL="0" marR="0" lvl="0" indent="0" algn="just" rtl="0">
              <a:lnSpc>
                <a:spcPct val="120000"/>
              </a:lnSpc>
              <a:spcBef>
                <a:spcPts val="0"/>
              </a:spcBef>
              <a:spcAft>
                <a:spcPts val="0"/>
              </a:spcAft>
              <a:buNone/>
            </a:pPr>
            <a:r>
              <a:rPr lang="en" sz="1500" b="0" i="0" u="none" strike="noStrike" cap="none">
                <a:solidFill>
                  <a:srgbClr val="000000"/>
                </a:solidFill>
                <a:latin typeface="Times New Roman"/>
                <a:ea typeface="Times New Roman"/>
                <a:cs typeface="Times New Roman"/>
                <a:sym typeface="Times New Roman"/>
              </a:rPr>
              <a:t>21i344 Pukalvanan L</a:t>
            </a:r>
            <a:endParaRPr sz="700"/>
          </a:p>
          <a:p>
            <a:pPr marL="0" marR="0" lvl="0" indent="0" algn="just" rtl="0">
              <a:lnSpc>
                <a:spcPct val="120000"/>
              </a:lnSpc>
              <a:spcBef>
                <a:spcPts val="0"/>
              </a:spcBef>
              <a:spcAft>
                <a:spcPts val="0"/>
              </a:spcAft>
              <a:buNone/>
            </a:pPr>
            <a:r>
              <a:rPr lang="en" sz="1500" b="0" i="0" u="none" strike="noStrike" cap="none">
                <a:solidFill>
                  <a:srgbClr val="000000"/>
                </a:solidFill>
                <a:latin typeface="Times New Roman"/>
                <a:ea typeface="Times New Roman"/>
                <a:cs typeface="Times New Roman"/>
                <a:sym typeface="Times New Roman"/>
              </a:rPr>
              <a:t>21i366 Vinu V </a:t>
            </a:r>
            <a:endParaRPr sz="700"/>
          </a:p>
          <a:p>
            <a:pPr marL="0" marR="0" lvl="0" indent="0" algn="just" rtl="0">
              <a:lnSpc>
                <a:spcPct val="120000"/>
              </a:lnSpc>
              <a:spcBef>
                <a:spcPts val="0"/>
              </a:spcBef>
              <a:spcAft>
                <a:spcPts val="0"/>
              </a:spcAft>
              <a:buNone/>
            </a:pPr>
            <a:endParaRPr sz="1500" b="0" i="0" u="none" strike="noStrike" cap="none">
              <a:solidFill>
                <a:srgbClr val="000000"/>
              </a:solidFill>
              <a:latin typeface="Times New Roman"/>
              <a:ea typeface="Times New Roman"/>
              <a:cs typeface="Times New Roman"/>
              <a:sym typeface="Times New Roman"/>
            </a:endParaRPr>
          </a:p>
        </p:txBody>
      </p:sp>
      <p:sp>
        <p:nvSpPr>
          <p:cNvPr id="213" name="Google Shape;213;p38"/>
          <p:cNvSpPr txBox="1"/>
          <p:nvPr/>
        </p:nvSpPr>
        <p:spPr>
          <a:xfrm>
            <a:off x="5143500" y="2986302"/>
            <a:ext cx="3687976" cy="199927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 sz="1800" b="0" i="0" u="none" strike="noStrike" cap="none">
                <a:solidFill>
                  <a:srgbClr val="FF0000"/>
                </a:solidFill>
                <a:latin typeface="Times New Roman"/>
                <a:ea typeface="Times New Roman"/>
                <a:cs typeface="Times New Roman"/>
                <a:sym typeface="Times New Roman"/>
              </a:rPr>
              <a:t>Project Guide</a:t>
            </a:r>
            <a:endParaRPr sz="700"/>
          </a:p>
          <a:p>
            <a:pPr marL="0" marR="0" lvl="0" indent="0" algn="just" rtl="0">
              <a:lnSpc>
                <a:spcPct val="120000"/>
              </a:lnSpc>
              <a:spcBef>
                <a:spcPts val="0"/>
              </a:spcBef>
              <a:spcAft>
                <a:spcPts val="0"/>
              </a:spcAft>
              <a:buNone/>
            </a:pPr>
            <a:r>
              <a:rPr lang="en" sz="1500" b="0" i="0" u="none" strike="noStrike" cap="none">
                <a:solidFill>
                  <a:srgbClr val="111111"/>
                </a:solidFill>
                <a:latin typeface="Times New Roman"/>
                <a:ea typeface="Times New Roman"/>
                <a:cs typeface="Times New Roman"/>
                <a:sym typeface="Times New Roman"/>
              </a:rPr>
              <a:t>Dr. Anitha Kumari K </a:t>
            </a:r>
            <a:endParaRPr sz="700"/>
          </a:p>
          <a:p>
            <a:pPr marL="0" marR="0" lvl="0" indent="0" algn="just" rtl="0">
              <a:lnSpc>
                <a:spcPct val="120000"/>
              </a:lnSpc>
              <a:spcBef>
                <a:spcPts val="0"/>
              </a:spcBef>
              <a:spcAft>
                <a:spcPts val="0"/>
              </a:spcAft>
              <a:buNone/>
            </a:pPr>
            <a:r>
              <a:rPr lang="en" sz="1500" b="0" i="0" u="none" strike="noStrike" cap="none">
                <a:solidFill>
                  <a:srgbClr val="111111"/>
                </a:solidFill>
                <a:latin typeface="Times New Roman"/>
                <a:ea typeface="Times New Roman"/>
                <a:cs typeface="Times New Roman"/>
                <a:sym typeface="Times New Roman"/>
              </a:rPr>
              <a:t>Associate Professor </a:t>
            </a:r>
            <a:endParaRPr sz="700"/>
          </a:p>
          <a:p>
            <a:pPr marL="0" marR="0" lvl="0" indent="0" algn="just" rtl="0">
              <a:lnSpc>
                <a:spcPct val="120000"/>
              </a:lnSpc>
              <a:spcBef>
                <a:spcPts val="0"/>
              </a:spcBef>
              <a:spcAft>
                <a:spcPts val="0"/>
              </a:spcAft>
              <a:buNone/>
            </a:pPr>
            <a:r>
              <a:rPr lang="en" sz="1500" b="0" i="0" u="none" strike="noStrike" cap="none">
                <a:solidFill>
                  <a:srgbClr val="111111"/>
                </a:solidFill>
                <a:latin typeface="Times New Roman"/>
                <a:ea typeface="Times New Roman"/>
                <a:cs typeface="Times New Roman"/>
                <a:sym typeface="Times New Roman"/>
              </a:rPr>
              <a:t>Department of Information Technology </a:t>
            </a:r>
            <a:endParaRPr sz="700"/>
          </a:p>
          <a:p>
            <a:pPr marL="0" marR="0" lvl="0" indent="0" algn="just" rtl="0">
              <a:lnSpc>
                <a:spcPct val="120000"/>
              </a:lnSpc>
              <a:spcBef>
                <a:spcPts val="0"/>
              </a:spcBef>
              <a:spcAft>
                <a:spcPts val="0"/>
              </a:spcAft>
              <a:buNone/>
            </a:pPr>
            <a:r>
              <a:rPr lang="en" sz="1500" b="0" i="0" u="none" strike="noStrike" cap="none">
                <a:solidFill>
                  <a:srgbClr val="111111"/>
                </a:solidFill>
                <a:latin typeface="Times New Roman"/>
                <a:ea typeface="Times New Roman"/>
                <a:cs typeface="Times New Roman"/>
                <a:sym typeface="Times New Roman"/>
              </a:rPr>
              <a:t>PSG College of Technology </a:t>
            </a:r>
            <a:endParaRPr sz="700"/>
          </a:p>
          <a:p>
            <a:pPr marL="0" marR="0" lvl="0" indent="0" algn="just" rtl="0">
              <a:lnSpc>
                <a:spcPct val="120000"/>
              </a:lnSpc>
              <a:spcBef>
                <a:spcPts val="0"/>
              </a:spcBef>
              <a:spcAft>
                <a:spcPts val="0"/>
              </a:spcAft>
              <a:buNone/>
            </a:pPr>
            <a:r>
              <a:rPr lang="en" sz="1500" b="0" i="0" u="none" strike="noStrike" cap="none">
                <a:solidFill>
                  <a:srgbClr val="111111"/>
                </a:solidFill>
                <a:latin typeface="Times New Roman"/>
                <a:ea typeface="Times New Roman"/>
                <a:cs typeface="Times New Roman"/>
                <a:sym typeface="Times New Roman"/>
              </a:rPr>
              <a:t>Coimbatore.</a:t>
            </a:r>
            <a:endParaRPr sz="700"/>
          </a:p>
          <a:p>
            <a:pPr marL="0" marR="0" lvl="0" indent="0" algn="just" rtl="0">
              <a:lnSpc>
                <a:spcPct val="120000"/>
              </a:lnSpc>
              <a:spcBef>
                <a:spcPts val="0"/>
              </a:spcBef>
              <a:spcAft>
                <a:spcPts val="0"/>
              </a:spcAft>
              <a:buNone/>
            </a:pPr>
            <a:endParaRPr sz="1500" b="0" i="0" u="none" strike="noStrike" cap="none">
              <a:solidFill>
                <a:srgbClr val="111111"/>
              </a:solidFill>
              <a:latin typeface="Times New Roman"/>
              <a:ea typeface="Times New Roman"/>
              <a:cs typeface="Times New Roman"/>
              <a:sym typeface="Times New Roman"/>
            </a:endParaRPr>
          </a:p>
        </p:txBody>
      </p:sp>
      <p:sp>
        <p:nvSpPr>
          <p:cNvPr id="214" name="Google Shape;214;p38"/>
          <p:cNvSpPr/>
          <p:nvPr/>
        </p:nvSpPr>
        <p:spPr>
          <a:xfrm>
            <a:off x="119350" y="157900"/>
            <a:ext cx="8905293" cy="4827677"/>
          </a:xfrm>
          <a:custGeom>
            <a:avLst/>
            <a:gdLst/>
            <a:ahLst/>
            <a:cxnLst/>
            <a:rect l="l" t="t" r="r" b="b"/>
            <a:pathLst>
              <a:path w="23641177" h="12816194" extrusionOk="0">
                <a:moveTo>
                  <a:pt x="25400" y="0"/>
                </a:moveTo>
                <a:lnTo>
                  <a:pt x="23615777" y="0"/>
                </a:lnTo>
                <a:cubicBezTo>
                  <a:pt x="23629747" y="0"/>
                  <a:pt x="23641177" y="11305"/>
                  <a:pt x="23641177" y="25122"/>
                </a:cubicBezTo>
                <a:lnTo>
                  <a:pt x="23641177" y="12791072"/>
                </a:lnTo>
                <a:cubicBezTo>
                  <a:pt x="23641177" y="12804888"/>
                  <a:pt x="23629747" y="12816194"/>
                  <a:pt x="23615777" y="12816194"/>
                </a:cubicBezTo>
                <a:lnTo>
                  <a:pt x="25400" y="12816194"/>
                </a:lnTo>
                <a:cubicBezTo>
                  <a:pt x="11430" y="12816194"/>
                  <a:pt x="0" y="12804888"/>
                  <a:pt x="0" y="12791072"/>
                </a:cubicBezTo>
                <a:lnTo>
                  <a:pt x="0" y="25122"/>
                </a:lnTo>
                <a:cubicBezTo>
                  <a:pt x="0" y="11305"/>
                  <a:pt x="11430" y="0"/>
                  <a:pt x="25400" y="0"/>
                </a:cubicBezTo>
                <a:moveTo>
                  <a:pt x="25400" y="50244"/>
                </a:moveTo>
                <a:lnTo>
                  <a:pt x="25400" y="25122"/>
                </a:lnTo>
                <a:lnTo>
                  <a:pt x="50800" y="25122"/>
                </a:lnTo>
                <a:lnTo>
                  <a:pt x="50800" y="12791072"/>
                </a:lnTo>
                <a:lnTo>
                  <a:pt x="25400" y="12791072"/>
                </a:lnTo>
                <a:lnTo>
                  <a:pt x="25400" y="12765949"/>
                </a:lnTo>
                <a:lnTo>
                  <a:pt x="23615777" y="12765949"/>
                </a:lnTo>
                <a:lnTo>
                  <a:pt x="23615777" y="12791072"/>
                </a:lnTo>
                <a:lnTo>
                  <a:pt x="23590377" y="12791072"/>
                </a:lnTo>
                <a:lnTo>
                  <a:pt x="23590377" y="25122"/>
                </a:lnTo>
                <a:lnTo>
                  <a:pt x="23615777" y="25122"/>
                </a:lnTo>
                <a:lnTo>
                  <a:pt x="23615777" y="50244"/>
                </a:lnTo>
                <a:lnTo>
                  <a:pt x="25400" y="50244"/>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5" name="Google Shape;215;p38"/>
          <p:cNvSpPr txBox="1"/>
          <p:nvPr/>
        </p:nvSpPr>
        <p:spPr>
          <a:xfrm>
            <a:off x="286829" y="1098711"/>
            <a:ext cx="8429100" cy="994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900" b="1">
                <a:solidFill>
                  <a:srgbClr val="FF0000"/>
                </a:solidFill>
                <a:latin typeface="Times"/>
                <a:ea typeface="Times"/>
                <a:cs typeface="Times"/>
                <a:sym typeface="Times"/>
              </a:rPr>
              <a:t>OPTIMIZING RESOURCE ALLOCATION IN MULTI-ACCESS EDGE COMPUTING FOR 5G NETWORKS WITH BLOCKCHAIN-BASED VALIDATION</a:t>
            </a:r>
            <a:endParaRPr sz="1900" b="1" i="0" u="none" strike="noStrike" cap="none">
              <a:solidFill>
                <a:srgbClr val="FF0000"/>
              </a:solidFill>
              <a:latin typeface="Times"/>
              <a:ea typeface="Times"/>
              <a:cs typeface="Times"/>
              <a:sym typeface="Time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3">
          <a:extLst>
            <a:ext uri="{FF2B5EF4-FFF2-40B4-BE49-F238E27FC236}">
              <a16:creationId xmlns:a16="http://schemas.microsoft.com/office/drawing/2014/main" id="{B9AFF03D-ED48-48DC-5B00-C6FE4E20B466}"/>
            </a:ext>
          </a:extLst>
        </p:cNvPr>
        <p:cNvGrpSpPr/>
        <p:nvPr/>
      </p:nvGrpSpPr>
      <p:grpSpPr>
        <a:xfrm>
          <a:off x="0" y="0"/>
          <a:ext cx="0" cy="0"/>
          <a:chOff x="0" y="0"/>
          <a:chExt cx="0" cy="0"/>
        </a:xfrm>
      </p:grpSpPr>
      <p:sp>
        <p:nvSpPr>
          <p:cNvPr id="304" name="Google Shape;304;p45">
            <a:extLst>
              <a:ext uri="{FF2B5EF4-FFF2-40B4-BE49-F238E27FC236}">
                <a16:creationId xmlns:a16="http://schemas.microsoft.com/office/drawing/2014/main" id="{C93C36BB-434C-3D20-5446-A6DF0AC7C82A}"/>
              </a:ext>
            </a:extLst>
          </p:cNvPr>
          <p:cNvSpPr txBox="1"/>
          <p:nvPr/>
        </p:nvSpPr>
        <p:spPr>
          <a:xfrm>
            <a:off x="357413" y="443113"/>
            <a:ext cx="8429100" cy="92333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 sz="2500" b="0" i="0" u="none" strike="noStrike" cap="none" dirty="0">
                <a:solidFill>
                  <a:srgbClr val="FF0000"/>
                </a:solidFill>
                <a:latin typeface="Times New Roman"/>
                <a:ea typeface="Times New Roman"/>
                <a:cs typeface="Times New Roman"/>
                <a:sym typeface="Times New Roman"/>
              </a:rPr>
              <a:t>Requirements : </a:t>
            </a:r>
            <a:endParaRPr sz="700" dirty="0"/>
          </a:p>
          <a:p>
            <a:pPr marL="0" marR="0" lvl="0" indent="0" algn="l" rtl="0">
              <a:lnSpc>
                <a:spcPct val="120003"/>
              </a:lnSpc>
              <a:spcBef>
                <a:spcPts val="0"/>
              </a:spcBef>
              <a:spcAft>
                <a:spcPts val="0"/>
              </a:spcAft>
              <a:buNone/>
            </a:pPr>
            <a:endParaRPr sz="2500" b="0" i="0" u="none" strike="noStrike" cap="none" dirty="0">
              <a:solidFill>
                <a:srgbClr val="FF0000"/>
              </a:solidFill>
              <a:latin typeface="Times New Roman"/>
              <a:ea typeface="Times New Roman"/>
              <a:cs typeface="Times New Roman"/>
              <a:sym typeface="Times New Roman"/>
            </a:endParaRPr>
          </a:p>
        </p:txBody>
      </p:sp>
      <p:grpSp>
        <p:nvGrpSpPr>
          <p:cNvPr id="305" name="Google Shape;305;p45">
            <a:extLst>
              <a:ext uri="{FF2B5EF4-FFF2-40B4-BE49-F238E27FC236}">
                <a16:creationId xmlns:a16="http://schemas.microsoft.com/office/drawing/2014/main" id="{3E8EAD4F-7832-3F37-98B6-C7FF9D5698E9}"/>
              </a:ext>
            </a:extLst>
          </p:cNvPr>
          <p:cNvGrpSpPr/>
          <p:nvPr/>
        </p:nvGrpSpPr>
        <p:grpSpPr>
          <a:xfrm>
            <a:off x="323811" y="1006238"/>
            <a:ext cx="8513349" cy="26337"/>
            <a:chOff x="0" y="0"/>
            <a:chExt cx="22702265" cy="70231"/>
          </a:xfrm>
        </p:grpSpPr>
        <p:sp>
          <p:nvSpPr>
            <p:cNvPr id="306" name="Google Shape;306;p45">
              <a:extLst>
                <a:ext uri="{FF2B5EF4-FFF2-40B4-BE49-F238E27FC236}">
                  <a16:creationId xmlns:a16="http://schemas.microsoft.com/office/drawing/2014/main" id="{B08E51BE-1494-DE13-205B-DDE7BF841A02}"/>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307" name="Google Shape;307;p45">
              <a:extLst>
                <a:ext uri="{FF2B5EF4-FFF2-40B4-BE49-F238E27FC236}">
                  <a16:creationId xmlns:a16="http://schemas.microsoft.com/office/drawing/2014/main" id="{A8F26ECF-2F1D-6A57-E1E7-D3012F6A2F45}"/>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308" name="Google Shape;308;p45">
            <a:extLst>
              <a:ext uri="{FF2B5EF4-FFF2-40B4-BE49-F238E27FC236}">
                <a16:creationId xmlns:a16="http://schemas.microsoft.com/office/drawing/2014/main" id="{0D29DE5A-FE47-FF3A-6275-BB6E53F72860}"/>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9" name="Google Shape;309;p45">
            <a:extLst>
              <a:ext uri="{FF2B5EF4-FFF2-40B4-BE49-F238E27FC236}">
                <a16:creationId xmlns:a16="http://schemas.microsoft.com/office/drawing/2014/main" id="{FEDC912E-1575-5D4E-5767-E2199FDA5B57}"/>
              </a:ext>
            </a:extLst>
          </p:cNvPr>
          <p:cNvSpPr txBox="1"/>
          <p:nvPr/>
        </p:nvSpPr>
        <p:spPr>
          <a:xfrm>
            <a:off x="323811" y="1213131"/>
            <a:ext cx="8272200" cy="3293209"/>
          </a:xfrm>
          <a:prstGeom prst="rect">
            <a:avLst/>
          </a:prstGeom>
          <a:noFill/>
          <a:ln>
            <a:noFill/>
          </a:ln>
        </p:spPr>
        <p:txBody>
          <a:bodyPr spcFirstLastPara="1" wrap="square" lIns="0" tIns="0" rIns="0" bIns="0" anchor="t" anchorCtr="0">
            <a:spAutoFit/>
          </a:bodyPr>
          <a:lstStyle/>
          <a:p>
            <a:pPr marL="457200" marR="0" lvl="0" indent="-228600" algn="l" rtl="0">
              <a:spcBef>
                <a:spcPts val="0"/>
              </a:spcBef>
              <a:spcAft>
                <a:spcPts val="0"/>
              </a:spcAft>
              <a:buNone/>
            </a:pPr>
            <a:r>
              <a:rPr lang="en-IN" sz="1800" b="1" dirty="0">
                <a:latin typeface="Times New Roman"/>
                <a:ea typeface="Times New Roman"/>
                <a:cs typeface="Times New Roman"/>
                <a:sym typeface="Times New Roman"/>
              </a:rPr>
              <a:t>Technologies :</a:t>
            </a:r>
          </a:p>
          <a:p>
            <a:pPr marL="571500" lvl="2" indent="-342900">
              <a:buFont typeface="Arial" panose="020B0604020202020204" pitchFamily="34" charset="0"/>
              <a:buChar char="•"/>
            </a:pPr>
            <a:r>
              <a:rPr lang="en-IN" sz="1600" dirty="0">
                <a:latin typeface="Times New Roman"/>
                <a:ea typeface="Times New Roman"/>
                <a:cs typeface="Times New Roman"/>
                <a:sym typeface="Times New Roman"/>
              </a:rPr>
              <a:t>Containerization &amp; Blockchain: Docker, Truffle, Ganache, Web3</a:t>
            </a:r>
          </a:p>
          <a:p>
            <a:pPr marL="571500" lvl="2" indent="-342900">
              <a:buFont typeface="Arial" panose="020B0604020202020204" pitchFamily="34" charset="0"/>
              <a:buChar char="•"/>
            </a:pPr>
            <a:endParaRPr lang="en-IN" sz="1600" dirty="0">
              <a:latin typeface="Times New Roman"/>
              <a:ea typeface="Times New Roman"/>
              <a:cs typeface="Times New Roman"/>
              <a:sym typeface="Times New Roman"/>
            </a:endParaRPr>
          </a:p>
          <a:p>
            <a:pPr marL="228600" marR="0" lvl="0" algn="l" rtl="0">
              <a:spcBef>
                <a:spcPts val="0"/>
              </a:spcBef>
              <a:spcAft>
                <a:spcPts val="0"/>
              </a:spcAft>
            </a:pPr>
            <a:r>
              <a:rPr lang="en-IN" sz="1800" b="1" dirty="0">
                <a:latin typeface="Times New Roman"/>
                <a:ea typeface="Times New Roman"/>
                <a:cs typeface="Times New Roman"/>
                <a:sym typeface="Times New Roman"/>
              </a:rPr>
              <a:t>Python Packages :</a:t>
            </a:r>
          </a:p>
          <a:p>
            <a:pPr marL="571500" marR="0" lvl="0" indent="-342900" algn="l" rtl="0">
              <a:spcBef>
                <a:spcPts val="0"/>
              </a:spcBef>
              <a:spcAft>
                <a:spcPts val="0"/>
              </a:spcAft>
              <a:buFont typeface="Arial" panose="020B0604020202020204" pitchFamily="34" charset="0"/>
              <a:buChar char="•"/>
            </a:pPr>
            <a:r>
              <a:rPr lang="en-IN" sz="1600" dirty="0">
                <a:latin typeface="Times New Roman"/>
                <a:ea typeface="Times New Roman"/>
                <a:cs typeface="Times New Roman"/>
                <a:sym typeface="Times New Roman"/>
              </a:rPr>
              <a:t>Machine Learning: LightGBM, </a:t>
            </a:r>
            <a:r>
              <a:rPr lang="en-IN" sz="1600" dirty="0" err="1">
                <a:latin typeface="Times New Roman"/>
                <a:ea typeface="Times New Roman"/>
                <a:cs typeface="Times New Roman"/>
                <a:sym typeface="Times New Roman"/>
              </a:rPr>
              <a:t>XGBoost</a:t>
            </a:r>
            <a:r>
              <a:rPr lang="en-IN" sz="1600" dirty="0">
                <a:latin typeface="Times New Roman"/>
                <a:ea typeface="Times New Roman"/>
                <a:cs typeface="Times New Roman"/>
                <a:sym typeface="Times New Roman"/>
              </a:rPr>
              <a:t>, Scikit-learn</a:t>
            </a:r>
          </a:p>
          <a:p>
            <a:pPr marL="571500" marR="0" lvl="0" indent="-342900" algn="l" rtl="0">
              <a:spcBef>
                <a:spcPts val="0"/>
              </a:spcBef>
              <a:spcAft>
                <a:spcPts val="0"/>
              </a:spcAft>
              <a:buFont typeface="Arial" panose="020B0604020202020204" pitchFamily="34" charset="0"/>
              <a:buChar char="•"/>
            </a:pPr>
            <a:r>
              <a:rPr lang="en-IN" sz="1600" dirty="0">
                <a:latin typeface="Times New Roman"/>
                <a:ea typeface="Times New Roman"/>
                <a:cs typeface="Times New Roman"/>
                <a:sym typeface="Times New Roman"/>
              </a:rPr>
              <a:t>Data Processing: Pandas, NumPy, JSON</a:t>
            </a:r>
          </a:p>
          <a:p>
            <a:pPr marL="571500" marR="0" lvl="0" indent="-342900" algn="l" rtl="0">
              <a:spcBef>
                <a:spcPts val="0"/>
              </a:spcBef>
              <a:spcAft>
                <a:spcPts val="0"/>
              </a:spcAft>
              <a:buFont typeface="Arial" panose="020B0604020202020204" pitchFamily="34" charset="0"/>
              <a:buChar char="•"/>
            </a:pPr>
            <a:r>
              <a:rPr lang="en-IN" sz="1600" dirty="0">
                <a:latin typeface="Times New Roman"/>
                <a:ea typeface="Times New Roman"/>
                <a:cs typeface="Times New Roman"/>
                <a:sym typeface="Times New Roman"/>
              </a:rPr>
              <a:t>Visualization: Matplotlib</a:t>
            </a:r>
          </a:p>
          <a:p>
            <a:pPr marL="571500" marR="0" lvl="0" indent="-342900" algn="l" rtl="0">
              <a:spcBef>
                <a:spcPts val="0"/>
              </a:spcBef>
              <a:spcAft>
                <a:spcPts val="0"/>
              </a:spcAft>
              <a:buFont typeface="Arial" panose="020B0604020202020204" pitchFamily="34" charset="0"/>
              <a:buChar char="•"/>
            </a:pPr>
            <a:r>
              <a:rPr lang="en-IN" sz="1600" dirty="0">
                <a:latin typeface="Times New Roman"/>
                <a:ea typeface="Times New Roman"/>
                <a:cs typeface="Times New Roman"/>
                <a:sym typeface="Times New Roman"/>
              </a:rPr>
              <a:t>Web &amp; API Handling: Flask (Request)</a:t>
            </a:r>
          </a:p>
          <a:p>
            <a:pPr marL="571500" marR="0" lvl="0" indent="-342900" algn="l" rtl="0">
              <a:spcBef>
                <a:spcPts val="0"/>
              </a:spcBef>
              <a:spcAft>
                <a:spcPts val="0"/>
              </a:spcAft>
              <a:buFont typeface="Arial" panose="020B0604020202020204" pitchFamily="34" charset="0"/>
              <a:buChar char="•"/>
            </a:pPr>
            <a:r>
              <a:rPr lang="en-IN" sz="1600" dirty="0">
                <a:latin typeface="Times New Roman"/>
                <a:ea typeface="Times New Roman"/>
                <a:cs typeface="Times New Roman"/>
                <a:sym typeface="Times New Roman"/>
              </a:rPr>
              <a:t>System &amp; Utilities: OS, Time</a:t>
            </a:r>
          </a:p>
          <a:p>
            <a:pPr marL="571500" marR="0" lvl="0" indent="-342900" algn="l" rtl="0">
              <a:spcBef>
                <a:spcPts val="0"/>
              </a:spcBef>
              <a:spcAft>
                <a:spcPts val="0"/>
              </a:spcAft>
              <a:buFont typeface="Arial" panose="020B0604020202020204" pitchFamily="34" charset="0"/>
              <a:buChar char="•"/>
            </a:pPr>
            <a:endParaRPr lang="en-IN" sz="1600" dirty="0">
              <a:latin typeface="Times New Roman"/>
              <a:ea typeface="Times New Roman"/>
              <a:cs typeface="Times New Roman"/>
              <a:sym typeface="Times New Roman"/>
            </a:endParaRPr>
          </a:p>
          <a:p>
            <a:pPr marL="228600" marR="0" lvl="0" algn="l" rtl="0">
              <a:spcBef>
                <a:spcPts val="0"/>
              </a:spcBef>
              <a:spcAft>
                <a:spcPts val="0"/>
              </a:spcAft>
            </a:pPr>
            <a:r>
              <a:rPr lang="en-IN" sz="1800" b="1" dirty="0">
                <a:latin typeface="Times New Roman"/>
                <a:ea typeface="Times New Roman"/>
                <a:cs typeface="Times New Roman"/>
                <a:sym typeface="Times New Roman"/>
              </a:rPr>
              <a:t>Development Environment :</a:t>
            </a:r>
          </a:p>
          <a:p>
            <a:pPr marL="571500" marR="0" lvl="0" indent="-342900" algn="l" rtl="0">
              <a:spcBef>
                <a:spcPts val="0"/>
              </a:spcBef>
              <a:spcAft>
                <a:spcPts val="0"/>
              </a:spcAft>
              <a:buFont typeface="Arial" panose="020B0604020202020204" pitchFamily="34" charset="0"/>
              <a:buChar char="•"/>
            </a:pPr>
            <a:r>
              <a:rPr lang="en-IN" sz="1600" dirty="0">
                <a:latin typeface="Times New Roman"/>
                <a:ea typeface="Times New Roman"/>
                <a:cs typeface="Times New Roman"/>
                <a:sym typeface="Times New Roman"/>
              </a:rPr>
              <a:t>IDE: Visual Studio Code (VS Code)</a:t>
            </a:r>
          </a:p>
          <a:p>
            <a:pPr marL="571500" marR="0" lvl="0" indent="-342900" algn="l" rtl="0">
              <a:spcBef>
                <a:spcPts val="0"/>
              </a:spcBef>
              <a:spcAft>
                <a:spcPts val="0"/>
              </a:spcAft>
              <a:buFont typeface="Arial" panose="020B0604020202020204" pitchFamily="34" charset="0"/>
              <a:buChar char="•"/>
            </a:pPr>
            <a:r>
              <a:rPr lang="en-IN" sz="1600" dirty="0">
                <a:latin typeface="Times New Roman"/>
                <a:ea typeface="Times New Roman"/>
                <a:cs typeface="Times New Roman"/>
                <a:sym typeface="Times New Roman"/>
              </a:rPr>
              <a:t>Simulation: NS-3</a:t>
            </a:r>
          </a:p>
        </p:txBody>
      </p:sp>
    </p:spTree>
    <p:extLst>
      <p:ext uri="{BB962C8B-B14F-4D97-AF65-F5344CB8AC3E}">
        <p14:creationId xmlns:p14="http://schemas.microsoft.com/office/powerpoint/2010/main" val="3893416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7"/>
          <p:cNvSpPr txBox="1"/>
          <p:nvPr/>
        </p:nvSpPr>
        <p:spPr>
          <a:xfrm>
            <a:off x="341913" y="430463"/>
            <a:ext cx="8429100" cy="923330"/>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Proposed Methodology – Block Diagram : </a:t>
            </a:r>
            <a:endParaRPr sz="2500" dirty="0">
              <a:solidFill>
                <a:schemeClr val="dk1"/>
              </a:solidFill>
            </a:endParaRPr>
          </a:p>
          <a:p>
            <a:pPr marL="0" marR="0" lvl="0" indent="0" algn="l" rtl="0">
              <a:lnSpc>
                <a:spcPct val="120004"/>
              </a:lnSpc>
              <a:spcBef>
                <a:spcPts val="0"/>
              </a:spcBef>
              <a:spcAft>
                <a:spcPts val="0"/>
              </a:spcAft>
              <a:buNone/>
            </a:pPr>
            <a:r>
              <a:rPr lang="en" sz="2500" dirty="0">
                <a:solidFill>
                  <a:srgbClr val="FF0000"/>
                </a:solidFill>
                <a:latin typeface="Times New Roman"/>
                <a:ea typeface="Times New Roman"/>
                <a:cs typeface="Times New Roman"/>
                <a:sym typeface="Times New Roman"/>
              </a:rPr>
              <a:t> 	</a:t>
            </a:r>
            <a:endParaRPr sz="2500" dirty="0">
              <a:solidFill>
                <a:srgbClr val="FF0000"/>
              </a:solidFill>
              <a:latin typeface="Times New Roman"/>
              <a:ea typeface="Times New Roman"/>
              <a:cs typeface="Times New Roman"/>
              <a:sym typeface="Times New Roman"/>
            </a:endParaRPr>
          </a:p>
        </p:txBody>
      </p:sp>
      <p:sp>
        <p:nvSpPr>
          <p:cNvPr id="337" name="Google Shape;337;p47"/>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338" name="Google Shape;338;p47"/>
          <p:cNvGrpSpPr/>
          <p:nvPr/>
        </p:nvGrpSpPr>
        <p:grpSpPr>
          <a:xfrm>
            <a:off x="315336" y="840600"/>
            <a:ext cx="8513349" cy="26337"/>
            <a:chOff x="0" y="0"/>
            <a:chExt cx="22702265" cy="70231"/>
          </a:xfrm>
        </p:grpSpPr>
        <p:sp>
          <p:nvSpPr>
            <p:cNvPr id="339" name="Google Shape;339;p47"/>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340" name="Google Shape;340;p47"/>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341" name="Google Shape;341;p47"/>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342" name="Google Shape;342;p47"/>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5C554C1-6CC3-FF3B-EF55-829C0334EED0}"/>
              </a:ext>
            </a:extLst>
          </p:cNvPr>
          <p:cNvPicPr>
            <a:picLocks noChangeAspect="1"/>
          </p:cNvPicPr>
          <p:nvPr/>
        </p:nvPicPr>
        <p:blipFill>
          <a:blip r:embed="rId3"/>
          <a:stretch>
            <a:fillRect/>
          </a:stretch>
        </p:blipFill>
        <p:spPr>
          <a:xfrm>
            <a:off x="1465785" y="986716"/>
            <a:ext cx="5407240" cy="384722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txBox="1"/>
          <p:nvPr/>
        </p:nvSpPr>
        <p:spPr>
          <a:xfrm>
            <a:off x="341913" y="430463"/>
            <a:ext cx="8429100" cy="923330"/>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Module split-up: </a:t>
            </a:r>
            <a:endParaRPr sz="2500" dirty="0">
              <a:solidFill>
                <a:schemeClr val="dk1"/>
              </a:solidFill>
            </a:endParaRPr>
          </a:p>
          <a:p>
            <a:pPr marL="0" marR="0" lvl="0" indent="0" algn="l" rtl="0">
              <a:lnSpc>
                <a:spcPct val="120004"/>
              </a:lnSpc>
              <a:spcBef>
                <a:spcPts val="0"/>
              </a:spcBef>
              <a:spcAft>
                <a:spcPts val="0"/>
              </a:spcAft>
              <a:buNone/>
            </a:pPr>
            <a:r>
              <a:rPr lang="en" sz="2500" dirty="0">
                <a:solidFill>
                  <a:srgbClr val="FF0000"/>
                </a:solidFill>
                <a:latin typeface="Times New Roman"/>
                <a:ea typeface="Times New Roman"/>
                <a:cs typeface="Times New Roman"/>
                <a:sym typeface="Times New Roman"/>
              </a:rPr>
              <a:t> 	</a:t>
            </a:r>
            <a:endParaRPr sz="2500" dirty="0">
              <a:solidFill>
                <a:srgbClr val="FF0000"/>
              </a:solidFill>
              <a:latin typeface="Times New Roman"/>
              <a:ea typeface="Times New Roman"/>
              <a:cs typeface="Times New Roman"/>
              <a:sym typeface="Times New Roman"/>
            </a:endParaRPr>
          </a:p>
        </p:txBody>
      </p:sp>
      <p:sp>
        <p:nvSpPr>
          <p:cNvPr id="395" name="Google Shape;395;p51"/>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396" name="Google Shape;396;p51"/>
          <p:cNvGrpSpPr/>
          <p:nvPr/>
        </p:nvGrpSpPr>
        <p:grpSpPr>
          <a:xfrm>
            <a:off x="315336" y="840600"/>
            <a:ext cx="8513349" cy="26337"/>
            <a:chOff x="0" y="0"/>
            <a:chExt cx="22702265" cy="70231"/>
          </a:xfrm>
        </p:grpSpPr>
        <p:sp>
          <p:nvSpPr>
            <p:cNvPr id="397" name="Google Shape;397;p51"/>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398" name="Google Shape;398;p51"/>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399" name="Google Shape;399;p51"/>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00" name="Google Shape;400;p51"/>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3A7E502-D880-1514-DA86-9BF7FE6B148D}"/>
              </a:ext>
            </a:extLst>
          </p:cNvPr>
          <p:cNvPicPr>
            <a:picLocks noChangeAspect="1"/>
          </p:cNvPicPr>
          <p:nvPr/>
        </p:nvPicPr>
        <p:blipFill>
          <a:blip r:embed="rId3"/>
          <a:stretch>
            <a:fillRect/>
          </a:stretch>
        </p:blipFill>
        <p:spPr>
          <a:xfrm>
            <a:off x="492357" y="1121388"/>
            <a:ext cx="7774613" cy="339270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3">
          <a:extLst>
            <a:ext uri="{FF2B5EF4-FFF2-40B4-BE49-F238E27FC236}">
              <a16:creationId xmlns:a16="http://schemas.microsoft.com/office/drawing/2014/main" id="{8AF8EDD1-B455-529A-9D85-18E702E3CAB3}"/>
            </a:ext>
          </a:extLst>
        </p:cNvPr>
        <p:cNvGrpSpPr/>
        <p:nvPr/>
      </p:nvGrpSpPr>
      <p:grpSpPr>
        <a:xfrm>
          <a:off x="0" y="0"/>
          <a:ext cx="0" cy="0"/>
          <a:chOff x="0" y="0"/>
          <a:chExt cx="0" cy="0"/>
        </a:xfrm>
      </p:grpSpPr>
      <p:sp>
        <p:nvSpPr>
          <p:cNvPr id="12" name="Google Shape;401;p51">
            <a:extLst>
              <a:ext uri="{FF2B5EF4-FFF2-40B4-BE49-F238E27FC236}">
                <a16:creationId xmlns:a16="http://schemas.microsoft.com/office/drawing/2014/main" id="{3AC02AB1-2DD3-0A54-EF8E-9E44637865E6}"/>
              </a:ext>
            </a:extLst>
          </p:cNvPr>
          <p:cNvSpPr txBox="1"/>
          <p:nvPr/>
        </p:nvSpPr>
        <p:spPr>
          <a:xfrm>
            <a:off x="341913" y="1084436"/>
            <a:ext cx="8597889" cy="1849707"/>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1200"/>
              </a:spcBef>
              <a:spcAft>
                <a:spcPts val="0"/>
              </a:spcAft>
              <a:buClr>
                <a:schemeClr val="dk1"/>
              </a:buClr>
              <a:buSzPts val="1700"/>
              <a:buFont typeface="Times New Roman"/>
              <a:buChar char="●"/>
            </a:pPr>
            <a:r>
              <a:rPr lang="en" sz="1700" dirty="0">
                <a:solidFill>
                  <a:schemeClr val="dk1"/>
                </a:solidFill>
                <a:latin typeface="Times New Roman"/>
                <a:ea typeface="Times New Roman"/>
                <a:cs typeface="Times New Roman"/>
                <a:sym typeface="Times New Roman"/>
              </a:rPr>
              <a:t>The distance for each user is calculated based on Signal Strength and Latency .</a:t>
            </a:r>
          </a:p>
          <a:p>
            <a:pPr marL="457200" lvl="0" indent="-336550" algn="l" rtl="0">
              <a:lnSpc>
                <a:spcPct val="115000"/>
              </a:lnSpc>
              <a:spcBef>
                <a:spcPts val="1200"/>
              </a:spcBef>
              <a:spcAft>
                <a:spcPts val="0"/>
              </a:spcAft>
              <a:buClr>
                <a:schemeClr val="dk1"/>
              </a:buClr>
              <a:buSzPts val="1700"/>
              <a:buFont typeface="Times New Roman"/>
              <a:buChar char="●"/>
            </a:pPr>
            <a:r>
              <a:rPr lang="en" sz="1700" dirty="0">
                <a:solidFill>
                  <a:schemeClr val="dk1"/>
                </a:solidFill>
                <a:latin typeface="Times New Roman"/>
                <a:ea typeface="Times New Roman"/>
                <a:cs typeface="Times New Roman"/>
                <a:sym typeface="Times New Roman"/>
              </a:rPr>
              <a:t>The Log-Distance Path Loss Model is used to estimate the distance based on the signal strength </a:t>
            </a:r>
            <a:endParaRPr lang="en-IN" sz="1700" dirty="0">
              <a:solidFill>
                <a:schemeClr val="dk1"/>
              </a:solidFill>
              <a:latin typeface="Times New Roman"/>
              <a:ea typeface="Times New Roman"/>
              <a:cs typeface="Times New Roman"/>
              <a:sym typeface="Times New Roman"/>
            </a:endParaRPr>
          </a:p>
          <a:p>
            <a:pPr marL="120650" lvl="0" algn="l" rtl="0">
              <a:lnSpc>
                <a:spcPct val="115000"/>
              </a:lnSpc>
              <a:spcBef>
                <a:spcPts val="1200"/>
              </a:spcBef>
              <a:spcAft>
                <a:spcPts val="0"/>
              </a:spcAft>
              <a:buClr>
                <a:schemeClr val="dk1"/>
              </a:buClr>
              <a:buSzPts val="1700"/>
            </a:pPr>
            <a:r>
              <a:rPr lang="en-IN" sz="1700" dirty="0">
                <a:solidFill>
                  <a:schemeClr val="dk1"/>
                </a:solidFill>
                <a:latin typeface="Times New Roman"/>
                <a:ea typeface="Times New Roman"/>
                <a:cs typeface="Times New Roman"/>
                <a:sym typeface="Times New Roman"/>
              </a:rPr>
              <a:t>where </a:t>
            </a:r>
            <a:endParaRPr sz="1700" dirty="0">
              <a:solidFill>
                <a:schemeClr val="dk1"/>
              </a:solidFill>
              <a:latin typeface="Times New Roman"/>
              <a:ea typeface="Times New Roman"/>
              <a:cs typeface="Times New Roman"/>
              <a:sym typeface="Times New Roman"/>
            </a:endParaRPr>
          </a:p>
        </p:txBody>
      </p:sp>
      <p:sp>
        <p:nvSpPr>
          <p:cNvPr id="394" name="Google Shape;394;p51">
            <a:extLst>
              <a:ext uri="{FF2B5EF4-FFF2-40B4-BE49-F238E27FC236}">
                <a16:creationId xmlns:a16="http://schemas.microsoft.com/office/drawing/2014/main" id="{8D647266-4910-C289-E911-1BCBCD3F23E0}"/>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 Dataset Simulation: </a:t>
            </a:r>
            <a:endParaRPr sz="2500" dirty="0">
              <a:solidFill>
                <a:schemeClr val="dk1"/>
              </a:solidFill>
            </a:endParaRPr>
          </a:p>
        </p:txBody>
      </p:sp>
      <p:sp>
        <p:nvSpPr>
          <p:cNvPr id="395" name="Google Shape;395;p51">
            <a:extLst>
              <a:ext uri="{FF2B5EF4-FFF2-40B4-BE49-F238E27FC236}">
                <a16:creationId xmlns:a16="http://schemas.microsoft.com/office/drawing/2014/main" id="{C24F0241-969D-E34B-0EF0-CECA8949729C}"/>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396" name="Google Shape;396;p51">
            <a:extLst>
              <a:ext uri="{FF2B5EF4-FFF2-40B4-BE49-F238E27FC236}">
                <a16:creationId xmlns:a16="http://schemas.microsoft.com/office/drawing/2014/main" id="{FCD39FF8-D7E5-7B0B-77A8-47D369138BFD}"/>
              </a:ext>
            </a:extLst>
          </p:cNvPr>
          <p:cNvGrpSpPr/>
          <p:nvPr/>
        </p:nvGrpSpPr>
        <p:grpSpPr>
          <a:xfrm>
            <a:off x="315336" y="840600"/>
            <a:ext cx="8513349" cy="26337"/>
            <a:chOff x="0" y="0"/>
            <a:chExt cx="22702265" cy="70231"/>
          </a:xfrm>
        </p:grpSpPr>
        <p:sp>
          <p:nvSpPr>
            <p:cNvPr id="397" name="Google Shape;397;p51">
              <a:extLst>
                <a:ext uri="{FF2B5EF4-FFF2-40B4-BE49-F238E27FC236}">
                  <a16:creationId xmlns:a16="http://schemas.microsoft.com/office/drawing/2014/main" id="{932C3405-9385-B40E-037D-9CC078A50A0E}"/>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398" name="Google Shape;398;p51">
              <a:extLst>
                <a:ext uri="{FF2B5EF4-FFF2-40B4-BE49-F238E27FC236}">
                  <a16:creationId xmlns:a16="http://schemas.microsoft.com/office/drawing/2014/main" id="{C716A725-CE6A-0005-3086-B56E410EC0D1}"/>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00" name="Google Shape;400;p51">
            <a:extLst>
              <a:ext uri="{FF2B5EF4-FFF2-40B4-BE49-F238E27FC236}">
                <a16:creationId xmlns:a16="http://schemas.microsoft.com/office/drawing/2014/main" id="{07E55AA5-D59B-AE86-1D6F-17A4D850604B}"/>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CEDA5DDA-E87D-5B6F-E957-7F7CBCD6A11D}"/>
              </a:ext>
            </a:extLst>
          </p:cNvPr>
          <p:cNvPicPr>
            <a:picLocks noChangeAspect="1"/>
          </p:cNvPicPr>
          <p:nvPr/>
        </p:nvPicPr>
        <p:blipFill>
          <a:blip r:embed="rId3"/>
          <a:stretch>
            <a:fillRect/>
          </a:stretch>
        </p:blipFill>
        <p:spPr>
          <a:xfrm>
            <a:off x="1081826" y="2888289"/>
            <a:ext cx="5606246" cy="1928410"/>
          </a:xfrm>
          <a:prstGeom prst="rect">
            <a:avLst/>
          </a:prstGeom>
        </p:spPr>
      </p:pic>
      <p:grpSp>
        <p:nvGrpSpPr>
          <p:cNvPr id="11" name="Group 10">
            <a:extLst>
              <a:ext uri="{FF2B5EF4-FFF2-40B4-BE49-F238E27FC236}">
                <a16:creationId xmlns:a16="http://schemas.microsoft.com/office/drawing/2014/main" id="{DE48ADF7-F76E-CDB6-089A-5515C0B22F2A}"/>
              </a:ext>
            </a:extLst>
          </p:cNvPr>
          <p:cNvGrpSpPr/>
          <p:nvPr/>
        </p:nvGrpSpPr>
        <p:grpSpPr>
          <a:xfrm>
            <a:off x="1886709" y="2225354"/>
            <a:ext cx="3307654" cy="482240"/>
            <a:chOff x="2195918" y="2872077"/>
            <a:chExt cx="3307654" cy="482240"/>
          </a:xfrm>
        </p:grpSpPr>
        <p:pic>
          <p:nvPicPr>
            <p:cNvPr id="4" name="Picture 3">
              <a:extLst>
                <a:ext uri="{FF2B5EF4-FFF2-40B4-BE49-F238E27FC236}">
                  <a16:creationId xmlns:a16="http://schemas.microsoft.com/office/drawing/2014/main" id="{1265830E-9A5F-6296-F2D4-9597F2B9E271}"/>
                </a:ext>
              </a:extLst>
            </p:cNvPr>
            <p:cNvPicPr>
              <a:picLocks noChangeAspect="1"/>
            </p:cNvPicPr>
            <p:nvPr/>
          </p:nvPicPr>
          <p:blipFill>
            <a:blip r:embed="rId4"/>
            <a:stretch>
              <a:fillRect/>
            </a:stretch>
          </p:blipFill>
          <p:spPr>
            <a:xfrm>
              <a:off x="2468450" y="2872077"/>
              <a:ext cx="2646580" cy="482240"/>
            </a:xfrm>
            <a:prstGeom prst="rect">
              <a:avLst/>
            </a:prstGeom>
          </p:spPr>
        </p:pic>
        <p:sp>
          <p:nvSpPr>
            <p:cNvPr id="10" name="Rectangle 9">
              <a:extLst>
                <a:ext uri="{FF2B5EF4-FFF2-40B4-BE49-F238E27FC236}">
                  <a16:creationId xmlns:a16="http://schemas.microsoft.com/office/drawing/2014/main" id="{74E96875-6711-6846-EF26-591F7C54257B}"/>
                </a:ext>
              </a:extLst>
            </p:cNvPr>
            <p:cNvSpPr/>
            <p:nvPr/>
          </p:nvSpPr>
          <p:spPr>
            <a:xfrm>
              <a:off x="2195918" y="2891029"/>
              <a:ext cx="3307654" cy="454389"/>
            </a:xfrm>
            <a:prstGeom prst="rect">
              <a:avLst/>
            </a:prstGeom>
            <a:noFill/>
            <a:ln>
              <a:solidFill>
                <a:srgbClr val="5B9B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648595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3">
          <a:extLst>
            <a:ext uri="{FF2B5EF4-FFF2-40B4-BE49-F238E27FC236}">
              <a16:creationId xmlns:a16="http://schemas.microsoft.com/office/drawing/2014/main" id="{7AB230BB-43DF-0202-2BFA-89AF8A789886}"/>
            </a:ext>
          </a:extLst>
        </p:cNvPr>
        <p:cNvGrpSpPr/>
        <p:nvPr/>
      </p:nvGrpSpPr>
      <p:grpSpPr>
        <a:xfrm>
          <a:off x="0" y="0"/>
          <a:ext cx="0" cy="0"/>
          <a:chOff x="0" y="0"/>
          <a:chExt cx="0" cy="0"/>
        </a:xfrm>
      </p:grpSpPr>
      <p:sp>
        <p:nvSpPr>
          <p:cNvPr id="394" name="Google Shape;394;p51">
            <a:extLst>
              <a:ext uri="{FF2B5EF4-FFF2-40B4-BE49-F238E27FC236}">
                <a16:creationId xmlns:a16="http://schemas.microsoft.com/office/drawing/2014/main" id="{9120A016-2239-C8F6-33AC-C9A17B49614E}"/>
              </a:ext>
            </a:extLst>
          </p:cNvPr>
          <p:cNvSpPr txBox="1"/>
          <p:nvPr/>
        </p:nvSpPr>
        <p:spPr>
          <a:xfrm>
            <a:off x="341913" y="430463"/>
            <a:ext cx="8429100" cy="923330"/>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 Dataset Simulation: </a:t>
            </a:r>
            <a:endParaRPr sz="2500" dirty="0">
              <a:solidFill>
                <a:schemeClr val="dk1"/>
              </a:solidFill>
            </a:endParaRPr>
          </a:p>
          <a:p>
            <a:pPr marL="0" marR="0" lvl="0" indent="0" algn="l" rtl="0">
              <a:lnSpc>
                <a:spcPct val="120004"/>
              </a:lnSpc>
              <a:spcBef>
                <a:spcPts val="0"/>
              </a:spcBef>
              <a:spcAft>
                <a:spcPts val="0"/>
              </a:spcAft>
              <a:buNone/>
            </a:pPr>
            <a:r>
              <a:rPr lang="en" sz="2500" dirty="0">
                <a:solidFill>
                  <a:srgbClr val="FF0000"/>
                </a:solidFill>
                <a:latin typeface="Times New Roman"/>
                <a:ea typeface="Times New Roman"/>
                <a:cs typeface="Times New Roman"/>
                <a:sym typeface="Times New Roman"/>
              </a:rPr>
              <a:t> 	</a:t>
            </a:r>
            <a:endParaRPr sz="2500" dirty="0">
              <a:solidFill>
                <a:srgbClr val="FF0000"/>
              </a:solidFill>
              <a:latin typeface="Times New Roman"/>
              <a:ea typeface="Times New Roman"/>
              <a:cs typeface="Times New Roman"/>
              <a:sym typeface="Times New Roman"/>
            </a:endParaRPr>
          </a:p>
        </p:txBody>
      </p:sp>
      <p:sp>
        <p:nvSpPr>
          <p:cNvPr id="395" name="Google Shape;395;p51">
            <a:extLst>
              <a:ext uri="{FF2B5EF4-FFF2-40B4-BE49-F238E27FC236}">
                <a16:creationId xmlns:a16="http://schemas.microsoft.com/office/drawing/2014/main" id="{31B9DB1A-C8E9-F887-0720-E20E080E8CD8}"/>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396" name="Google Shape;396;p51">
            <a:extLst>
              <a:ext uri="{FF2B5EF4-FFF2-40B4-BE49-F238E27FC236}">
                <a16:creationId xmlns:a16="http://schemas.microsoft.com/office/drawing/2014/main" id="{3AC072BD-5F4E-76A3-059C-6DC002CF479B}"/>
              </a:ext>
            </a:extLst>
          </p:cNvPr>
          <p:cNvGrpSpPr/>
          <p:nvPr/>
        </p:nvGrpSpPr>
        <p:grpSpPr>
          <a:xfrm>
            <a:off x="315336" y="840600"/>
            <a:ext cx="8513349" cy="26337"/>
            <a:chOff x="0" y="0"/>
            <a:chExt cx="22702265" cy="70231"/>
          </a:xfrm>
        </p:grpSpPr>
        <p:sp>
          <p:nvSpPr>
            <p:cNvPr id="397" name="Google Shape;397;p51">
              <a:extLst>
                <a:ext uri="{FF2B5EF4-FFF2-40B4-BE49-F238E27FC236}">
                  <a16:creationId xmlns:a16="http://schemas.microsoft.com/office/drawing/2014/main" id="{0C915A58-3DDF-1A44-1389-1248BBBBB666}"/>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398" name="Google Shape;398;p51">
              <a:extLst>
                <a:ext uri="{FF2B5EF4-FFF2-40B4-BE49-F238E27FC236}">
                  <a16:creationId xmlns:a16="http://schemas.microsoft.com/office/drawing/2014/main" id="{330D87C0-F4B8-8E81-3B41-215CF8652336}"/>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399" name="Google Shape;399;p51">
            <a:extLst>
              <a:ext uri="{FF2B5EF4-FFF2-40B4-BE49-F238E27FC236}">
                <a16:creationId xmlns:a16="http://schemas.microsoft.com/office/drawing/2014/main" id="{010EAEA0-930E-AC60-F2D6-47F28A447387}"/>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00" name="Google Shape;400;p51">
            <a:extLst>
              <a:ext uri="{FF2B5EF4-FFF2-40B4-BE49-F238E27FC236}">
                <a16:creationId xmlns:a16="http://schemas.microsoft.com/office/drawing/2014/main" id="{354D1F98-D61B-DC95-BCB9-CDA0A0EBFBE2}"/>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01" name="Google Shape;401;p51">
            <a:extLst>
              <a:ext uri="{FF2B5EF4-FFF2-40B4-BE49-F238E27FC236}">
                <a16:creationId xmlns:a16="http://schemas.microsoft.com/office/drawing/2014/main" id="{3AE7289E-CF48-83B7-0D50-7C70A5391555}"/>
              </a:ext>
            </a:extLst>
          </p:cNvPr>
          <p:cNvSpPr txBox="1"/>
          <p:nvPr/>
        </p:nvSpPr>
        <p:spPr>
          <a:xfrm>
            <a:off x="372987" y="1202689"/>
            <a:ext cx="7939800" cy="3494003"/>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Clr>
                <a:schemeClr val="dk1"/>
              </a:buClr>
              <a:buSzPts val="1700"/>
              <a:buFont typeface="Times New Roman"/>
              <a:buChar char="●"/>
            </a:pPr>
            <a:r>
              <a:rPr lang="en" sz="1700" dirty="0">
                <a:solidFill>
                  <a:schemeClr val="dk1"/>
                </a:solidFill>
                <a:latin typeface="Times New Roman"/>
                <a:ea typeface="Times New Roman"/>
                <a:cs typeface="Times New Roman"/>
                <a:sym typeface="Times New Roman"/>
              </a:rPr>
              <a:t>Latency is used to calculate distance by assuming signal propagation at the speed of light, formula :</a:t>
            </a:r>
            <a:br>
              <a:rPr lang="en" sz="1700" dirty="0">
                <a:solidFill>
                  <a:schemeClr val="dk1"/>
                </a:solidFill>
                <a:latin typeface="Times New Roman"/>
                <a:ea typeface="Times New Roman"/>
                <a:cs typeface="Times New Roman"/>
                <a:sym typeface="Times New Roman"/>
              </a:rPr>
            </a:br>
            <a:r>
              <a:rPr lang="en" sz="1700" dirty="0">
                <a:solidFill>
                  <a:schemeClr val="dk1"/>
                </a:solidFill>
                <a:latin typeface="Times New Roman"/>
                <a:ea typeface="Times New Roman"/>
                <a:cs typeface="Times New Roman"/>
                <a:sym typeface="Times New Roman"/>
              </a:rPr>
              <a:t>where</a:t>
            </a:r>
          </a:p>
          <a:p>
            <a:pPr marL="457200" lvl="0" indent="-336550" algn="l" rtl="0">
              <a:lnSpc>
                <a:spcPct val="115000"/>
              </a:lnSpc>
              <a:spcBef>
                <a:spcPts val="0"/>
              </a:spcBef>
              <a:spcAft>
                <a:spcPts val="0"/>
              </a:spcAft>
              <a:buClr>
                <a:schemeClr val="dk1"/>
              </a:buClr>
              <a:buSzPts val="1700"/>
              <a:buFont typeface="Times New Roman"/>
              <a:buChar char="●"/>
            </a:pPr>
            <a:endParaRPr lang="en" sz="1700" dirty="0">
              <a:solidFill>
                <a:schemeClr val="dk1"/>
              </a:solidFill>
              <a:latin typeface="Times New Roman"/>
              <a:ea typeface="Times New Roman"/>
              <a:cs typeface="Times New Roman"/>
              <a:sym typeface="Times New Roman"/>
            </a:endParaRPr>
          </a:p>
          <a:p>
            <a:pPr marL="457200" lvl="0" indent="-336550" algn="l" rtl="0">
              <a:lnSpc>
                <a:spcPct val="115000"/>
              </a:lnSpc>
              <a:spcBef>
                <a:spcPts val="0"/>
              </a:spcBef>
              <a:spcAft>
                <a:spcPts val="0"/>
              </a:spcAft>
              <a:buClr>
                <a:schemeClr val="dk1"/>
              </a:buClr>
              <a:buSzPts val="1700"/>
              <a:buFont typeface="Times New Roman"/>
              <a:buChar char="●"/>
            </a:pPr>
            <a:endParaRPr lang="en" sz="1700" dirty="0">
              <a:solidFill>
                <a:schemeClr val="dk1"/>
              </a:solidFill>
              <a:latin typeface="Times New Roman"/>
              <a:ea typeface="Times New Roman"/>
              <a:cs typeface="Times New Roman"/>
              <a:sym typeface="Times New Roman"/>
            </a:endParaRPr>
          </a:p>
          <a:p>
            <a:pPr marL="457200" lvl="0" indent="-336550" algn="l" rtl="0">
              <a:lnSpc>
                <a:spcPct val="115000"/>
              </a:lnSpc>
              <a:spcBef>
                <a:spcPts val="0"/>
              </a:spcBef>
              <a:spcAft>
                <a:spcPts val="0"/>
              </a:spcAft>
              <a:buClr>
                <a:schemeClr val="dk1"/>
              </a:buClr>
              <a:buSzPts val="1700"/>
              <a:buFont typeface="Times New Roman"/>
              <a:buChar char="●"/>
            </a:pPr>
            <a:endParaRPr lang="en" sz="1700" dirty="0">
              <a:solidFill>
                <a:schemeClr val="dk1"/>
              </a:solidFill>
              <a:latin typeface="Times New Roman"/>
              <a:ea typeface="Times New Roman"/>
              <a:cs typeface="Times New Roman"/>
              <a:sym typeface="Times New Roman"/>
            </a:endParaRPr>
          </a:p>
          <a:p>
            <a:pPr marL="457200" lvl="0" indent="-336550" algn="l" rtl="0">
              <a:lnSpc>
                <a:spcPct val="115000"/>
              </a:lnSpc>
              <a:spcBef>
                <a:spcPts val="0"/>
              </a:spcBef>
              <a:spcAft>
                <a:spcPts val="0"/>
              </a:spcAft>
              <a:buClr>
                <a:schemeClr val="dk1"/>
              </a:buClr>
              <a:buSzPts val="1700"/>
              <a:buFont typeface="Times New Roman"/>
              <a:buChar char="●"/>
            </a:pPr>
            <a:endParaRPr sz="1700" dirty="0">
              <a:solidFill>
                <a:schemeClr val="dk1"/>
              </a:solidFill>
              <a:latin typeface="Times New Roman"/>
              <a:ea typeface="Times New Roman"/>
              <a:cs typeface="Times New Roman"/>
              <a:sym typeface="Times New Roman"/>
            </a:endParaRPr>
          </a:p>
          <a:p>
            <a:pPr marL="457200" lvl="0" indent="-336550" algn="l" rtl="0">
              <a:lnSpc>
                <a:spcPct val="115000"/>
              </a:lnSpc>
              <a:spcBef>
                <a:spcPts val="0"/>
              </a:spcBef>
              <a:spcAft>
                <a:spcPts val="0"/>
              </a:spcAft>
              <a:buClr>
                <a:schemeClr val="dk1"/>
              </a:buClr>
              <a:buSzPts val="1700"/>
              <a:buFont typeface="Times New Roman"/>
              <a:buChar char="●"/>
            </a:pPr>
            <a:r>
              <a:rPr lang="en" sz="1700" dirty="0">
                <a:solidFill>
                  <a:schemeClr val="dk1"/>
                </a:solidFill>
                <a:latin typeface="Times New Roman"/>
                <a:ea typeface="Times New Roman"/>
                <a:cs typeface="Times New Roman"/>
                <a:sym typeface="Times New Roman"/>
              </a:rPr>
              <a:t>This process ensures that both signal quality (via strength) and network performance (via latency) are considered to calculate the most accurate distance estimate and then a random angle is introduced to acquire the x,y coordinates for each user.</a:t>
            </a:r>
            <a:endParaRPr sz="1700" dirty="0">
              <a:solidFill>
                <a:schemeClr val="dk1"/>
              </a:solidFill>
              <a:latin typeface="Times New Roman"/>
              <a:ea typeface="Times New Roman"/>
              <a:cs typeface="Times New Roman"/>
              <a:sym typeface="Times New Roman"/>
            </a:endParaRPr>
          </a:p>
        </p:txBody>
      </p:sp>
      <p:sp>
        <p:nvSpPr>
          <p:cNvPr id="6" name="Rectangle 5">
            <a:extLst>
              <a:ext uri="{FF2B5EF4-FFF2-40B4-BE49-F238E27FC236}">
                <a16:creationId xmlns:a16="http://schemas.microsoft.com/office/drawing/2014/main" id="{96DE7BFF-E828-F127-D243-E2B828977AD0}"/>
              </a:ext>
            </a:extLst>
          </p:cNvPr>
          <p:cNvSpPr/>
          <p:nvPr/>
        </p:nvSpPr>
        <p:spPr>
          <a:xfrm>
            <a:off x="2764665" y="1590891"/>
            <a:ext cx="2522859" cy="641171"/>
          </a:xfrm>
          <a:prstGeom prst="rect">
            <a:avLst/>
          </a:prstGeom>
          <a:noFill/>
          <a:ln>
            <a:solidFill>
              <a:srgbClr val="5B9B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FE71A67-B456-C865-7DFC-7DF330C92B3E}"/>
              </a:ext>
            </a:extLst>
          </p:cNvPr>
          <p:cNvPicPr>
            <a:picLocks noChangeAspect="1"/>
          </p:cNvPicPr>
          <p:nvPr/>
        </p:nvPicPr>
        <p:blipFill>
          <a:blip r:embed="rId3"/>
          <a:srcRect l="-1" t="14793" r="54857" b="6618"/>
          <a:stretch/>
        </p:blipFill>
        <p:spPr>
          <a:xfrm>
            <a:off x="3070950" y="1662102"/>
            <a:ext cx="1045996" cy="516659"/>
          </a:xfrm>
          <a:prstGeom prst="rect">
            <a:avLst/>
          </a:prstGeom>
        </p:spPr>
      </p:pic>
      <p:pic>
        <p:nvPicPr>
          <p:cNvPr id="11" name="Picture 10">
            <a:extLst>
              <a:ext uri="{FF2B5EF4-FFF2-40B4-BE49-F238E27FC236}">
                <a16:creationId xmlns:a16="http://schemas.microsoft.com/office/drawing/2014/main" id="{F1126CAC-5DDC-65A3-2693-6EB2F3D573D0}"/>
              </a:ext>
            </a:extLst>
          </p:cNvPr>
          <p:cNvPicPr>
            <a:picLocks noChangeAspect="1"/>
          </p:cNvPicPr>
          <p:nvPr/>
        </p:nvPicPr>
        <p:blipFill>
          <a:blip r:embed="rId4"/>
          <a:stretch>
            <a:fillRect/>
          </a:stretch>
        </p:blipFill>
        <p:spPr>
          <a:xfrm>
            <a:off x="888642" y="2329692"/>
            <a:ext cx="5382859" cy="1193370"/>
          </a:xfrm>
          <a:prstGeom prst="rect">
            <a:avLst/>
          </a:prstGeom>
        </p:spPr>
      </p:pic>
      <p:pic>
        <p:nvPicPr>
          <p:cNvPr id="12" name="Picture 11">
            <a:extLst>
              <a:ext uri="{FF2B5EF4-FFF2-40B4-BE49-F238E27FC236}">
                <a16:creationId xmlns:a16="http://schemas.microsoft.com/office/drawing/2014/main" id="{2AC2FD07-5742-E792-AD85-437F39E31864}"/>
              </a:ext>
            </a:extLst>
          </p:cNvPr>
          <p:cNvPicPr>
            <a:picLocks noChangeAspect="1"/>
          </p:cNvPicPr>
          <p:nvPr/>
        </p:nvPicPr>
        <p:blipFill>
          <a:blip r:embed="rId3"/>
          <a:srcRect l="46741" t="4495" r="23985" b="46565"/>
          <a:stretch/>
        </p:blipFill>
        <p:spPr>
          <a:xfrm>
            <a:off x="4217319" y="1730200"/>
            <a:ext cx="678288" cy="321738"/>
          </a:xfrm>
          <a:prstGeom prst="rect">
            <a:avLst/>
          </a:prstGeom>
        </p:spPr>
      </p:pic>
    </p:spTree>
    <p:extLst>
      <p:ext uri="{BB962C8B-B14F-4D97-AF65-F5344CB8AC3E}">
        <p14:creationId xmlns:p14="http://schemas.microsoft.com/office/powerpoint/2010/main" val="188503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3">
          <a:extLst>
            <a:ext uri="{FF2B5EF4-FFF2-40B4-BE49-F238E27FC236}">
              <a16:creationId xmlns:a16="http://schemas.microsoft.com/office/drawing/2014/main" id="{27BFBA88-2EC9-382B-ECCC-3FF29E1F5DAE}"/>
            </a:ext>
          </a:extLst>
        </p:cNvPr>
        <p:cNvGrpSpPr/>
        <p:nvPr/>
      </p:nvGrpSpPr>
      <p:grpSpPr>
        <a:xfrm>
          <a:off x="0" y="0"/>
          <a:ext cx="0" cy="0"/>
          <a:chOff x="0" y="0"/>
          <a:chExt cx="0" cy="0"/>
        </a:xfrm>
      </p:grpSpPr>
      <p:sp>
        <p:nvSpPr>
          <p:cNvPr id="394" name="Google Shape;394;p51">
            <a:extLst>
              <a:ext uri="{FF2B5EF4-FFF2-40B4-BE49-F238E27FC236}">
                <a16:creationId xmlns:a16="http://schemas.microsoft.com/office/drawing/2014/main" id="{7D72736F-F030-03BE-529D-9D93A9DFA93B}"/>
              </a:ext>
            </a:extLst>
          </p:cNvPr>
          <p:cNvSpPr txBox="1"/>
          <p:nvPr/>
        </p:nvSpPr>
        <p:spPr>
          <a:xfrm>
            <a:off x="341913" y="430463"/>
            <a:ext cx="8429100" cy="923330"/>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 Dataset Simulation: </a:t>
            </a:r>
            <a:endParaRPr sz="2500" dirty="0">
              <a:solidFill>
                <a:schemeClr val="dk1"/>
              </a:solidFill>
            </a:endParaRPr>
          </a:p>
          <a:p>
            <a:pPr marL="0" marR="0" lvl="0" indent="0" algn="l" rtl="0">
              <a:lnSpc>
                <a:spcPct val="120004"/>
              </a:lnSpc>
              <a:spcBef>
                <a:spcPts val="0"/>
              </a:spcBef>
              <a:spcAft>
                <a:spcPts val="0"/>
              </a:spcAft>
              <a:buNone/>
            </a:pPr>
            <a:r>
              <a:rPr lang="en" sz="2500" dirty="0">
                <a:solidFill>
                  <a:srgbClr val="FF0000"/>
                </a:solidFill>
                <a:latin typeface="Times New Roman"/>
                <a:ea typeface="Times New Roman"/>
                <a:cs typeface="Times New Roman"/>
                <a:sym typeface="Times New Roman"/>
              </a:rPr>
              <a:t> 	</a:t>
            </a:r>
            <a:endParaRPr sz="2500" dirty="0">
              <a:solidFill>
                <a:srgbClr val="FF0000"/>
              </a:solidFill>
              <a:latin typeface="Times New Roman"/>
              <a:ea typeface="Times New Roman"/>
              <a:cs typeface="Times New Roman"/>
              <a:sym typeface="Times New Roman"/>
            </a:endParaRPr>
          </a:p>
        </p:txBody>
      </p:sp>
      <p:sp>
        <p:nvSpPr>
          <p:cNvPr id="395" name="Google Shape;395;p51">
            <a:extLst>
              <a:ext uri="{FF2B5EF4-FFF2-40B4-BE49-F238E27FC236}">
                <a16:creationId xmlns:a16="http://schemas.microsoft.com/office/drawing/2014/main" id="{D23631BB-8EC0-048F-9695-B61261250599}"/>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396" name="Google Shape;396;p51">
            <a:extLst>
              <a:ext uri="{FF2B5EF4-FFF2-40B4-BE49-F238E27FC236}">
                <a16:creationId xmlns:a16="http://schemas.microsoft.com/office/drawing/2014/main" id="{D6434381-EB13-E823-EAE3-7928A3C8F47D}"/>
              </a:ext>
            </a:extLst>
          </p:cNvPr>
          <p:cNvGrpSpPr/>
          <p:nvPr/>
        </p:nvGrpSpPr>
        <p:grpSpPr>
          <a:xfrm>
            <a:off x="315336" y="840600"/>
            <a:ext cx="8513349" cy="26337"/>
            <a:chOff x="0" y="0"/>
            <a:chExt cx="22702265" cy="70231"/>
          </a:xfrm>
        </p:grpSpPr>
        <p:sp>
          <p:nvSpPr>
            <p:cNvPr id="397" name="Google Shape;397;p51">
              <a:extLst>
                <a:ext uri="{FF2B5EF4-FFF2-40B4-BE49-F238E27FC236}">
                  <a16:creationId xmlns:a16="http://schemas.microsoft.com/office/drawing/2014/main" id="{BC7DC842-39F6-84DD-3199-DA86EEE63E6C}"/>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398" name="Google Shape;398;p51">
              <a:extLst>
                <a:ext uri="{FF2B5EF4-FFF2-40B4-BE49-F238E27FC236}">
                  <a16:creationId xmlns:a16="http://schemas.microsoft.com/office/drawing/2014/main" id="{AD5FB955-F166-B2FD-E0AC-7F496757AD66}"/>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399" name="Google Shape;399;p51">
            <a:extLst>
              <a:ext uri="{FF2B5EF4-FFF2-40B4-BE49-F238E27FC236}">
                <a16:creationId xmlns:a16="http://schemas.microsoft.com/office/drawing/2014/main" id="{2017680B-F667-D07C-F038-0CD3801B198F}"/>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00" name="Google Shape;400;p51">
            <a:extLst>
              <a:ext uri="{FF2B5EF4-FFF2-40B4-BE49-F238E27FC236}">
                <a16:creationId xmlns:a16="http://schemas.microsoft.com/office/drawing/2014/main" id="{9BA2FCED-0CB6-684D-13E4-1A4A2BE9AF1A}"/>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01" name="Google Shape;401;p51">
            <a:extLst>
              <a:ext uri="{FF2B5EF4-FFF2-40B4-BE49-F238E27FC236}">
                <a16:creationId xmlns:a16="http://schemas.microsoft.com/office/drawing/2014/main" id="{BC4EB8A1-69F8-86BC-8B1C-22369B52EC57}"/>
              </a:ext>
            </a:extLst>
          </p:cNvPr>
          <p:cNvSpPr txBox="1"/>
          <p:nvPr/>
        </p:nvSpPr>
        <p:spPr>
          <a:xfrm>
            <a:off x="413338" y="845363"/>
            <a:ext cx="7939800" cy="3193152"/>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Clr>
                <a:schemeClr val="dk1"/>
              </a:buClr>
              <a:buSzPts val="1700"/>
              <a:buFont typeface="Times New Roman"/>
              <a:buChar char="●"/>
            </a:pPr>
            <a:endParaRPr lang="en" sz="1700" dirty="0">
              <a:solidFill>
                <a:schemeClr val="dk1"/>
              </a:solidFill>
              <a:latin typeface="Times New Roman"/>
              <a:ea typeface="Times New Roman"/>
              <a:cs typeface="Times New Roman"/>
              <a:sym typeface="Times New Roman"/>
            </a:endParaRPr>
          </a:p>
          <a:p>
            <a:pPr marL="457200" lvl="0" indent="-336550" algn="l" rtl="0">
              <a:lnSpc>
                <a:spcPct val="115000"/>
              </a:lnSpc>
              <a:spcBef>
                <a:spcPts val="0"/>
              </a:spcBef>
              <a:spcAft>
                <a:spcPts val="0"/>
              </a:spcAft>
              <a:buClr>
                <a:schemeClr val="dk1"/>
              </a:buClr>
              <a:buSzPts val="1700"/>
              <a:buFont typeface="Times New Roman"/>
              <a:buChar char="●"/>
            </a:pPr>
            <a:r>
              <a:rPr lang="en" sz="1700" dirty="0">
                <a:solidFill>
                  <a:schemeClr val="dk1"/>
                </a:solidFill>
                <a:latin typeface="Times New Roman"/>
                <a:ea typeface="Times New Roman"/>
                <a:cs typeface="Times New Roman"/>
                <a:sym typeface="Times New Roman"/>
              </a:rPr>
              <a:t>Final Distance calculation :</a:t>
            </a:r>
          </a:p>
          <a:p>
            <a:pPr marL="457200" lvl="0" indent="-336550" algn="l" rtl="0">
              <a:lnSpc>
                <a:spcPct val="115000"/>
              </a:lnSpc>
              <a:spcBef>
                <a:spcPts val="0"/>
              </a:spcBef>
              <a:spcAft>
                <a:spcPts val="0"/>
              </a:spcAft>
              <a:buClr>
                <a:schemeClr val="dk1"/>
              </a:buClr>
              <a:buSzPts val="1700"/>
              <a:buFont typeface="Times New Roman"/>
              <a:buChar char="●"/>
            </a:pPr>
            <a:endParaRPr lang="en" sz="1700" dirty="0">
              <a:solidFill>
                <a:schemeClr val="dk1"/>
              </a:solidFill>
              <a:latin typeface="Times New Roman"/>
              <a:ea typeface="Times New Roman"/>
              <a:cs typeface="Times New Roman"/>
              <a:sym typeface="Times New Roman"/>
            </a:endParaRPr>
          </a:p>
          <a:p>
            <a:pPr marL="457200" lvl="0" indent="-336550" algn="l" rtl="0">
              <a:lnSpc>
                <a:spcPct val="115000"/>
              </a:lnSpc>
              <a:spcBef>
                <a:spcPts val="0"/>
              </a:spcBef>
              <a:spcAft>
                <a:spcPts val="0"/>
              </a:spcAft>
              <a:buClr>
                <a:schemeClr val="dk1"/>
              </a:buClr>
              <a:buSzPts val="1700"/>
              <a:buFont typeface="Times New Roman"/>
              <a:buChar char="●"/>
            </a:pPr>
            <a:endParaRPr lang="en" sz="1700" dirty="0">
              <a:solidFill>
                <a:schemeClr val="dk1"/>
              </a:solidFill>
              <a:latin typeface="Times New Roman"/>
              <a:ea typeface="Times New Roman"/>
              <a:cs typeface="Times New Roman"/>
              <a:sym typeface="Times New Roman"/>
            </a:endParaRPr>
          </a:p>
          <a:p>
            <a:pPr marL="457200" lvl="0" indent="-336550" algn="l" rtl="0">
              <a:lnSpc>
                <a:spcPct val="115000"/>
              </a:lnSpc>
              <a:spcBef>
                <a:spcPts val="0"/>
              </a:spcBef>
              <a:spcAft>
                <a:spcPts val="0"/>
              </a:spcAft>
              <a:buClr>
                <a:schemeClr val="dk1"/>
              </a:buClr>
              <a:buSzPts val="1700"/>
              <a:buFont typeface="Times New Roman"/>
              <a:buChar char="●"/>
            </a:pPr>
            <a:endParaRPr lang="en" sz="1700" dirty="0">
              <a:solidFill>
                <a:schemeClr val="dk1"/>
              </a:solidFill>
              <a:latin typeface="Times New Roman"/>
              <a:ea typeface="Times New Roman"/>
              <a:cs typeface="Times New Roman"/>
              <a:sym typeface="Times New Roman"/>
            </a:endParaRPr>
          </a:p>
          <a:p>
            <a:pPr marL="457200" lvl="0" indent="-336550" algn="l" rtl="0">
              <a:lnSpc>
                <a:spcPct val="115000"/>
              </a:lnSpc>
              <a:spcBef>
                <a:spcPts val="0"/>
              </a:spcBef>
              <a:spcAft>
                <a:spcPts val="0"/>
              </a:spcAft>
              <a:buClr>
                <a:schemeClr val="dk1"/>
              </a:buClr>
              <a:buSzPts val="1700"/>
              <a:buFont typeface="Times New Roman"/>
              <a:buChar char="●"/>
            </a:pPr>
            <a:endParaRPr sz="1700" dirty="0">
              <a:solidFill>
                <a:schemeClr val="dk1"/>
              </a:solidFill>
              <a:latin typeface="Times New Roman"/>
              <a:ea typeface="Times New Roman"/>
              <a:cs typeface="Times New Roman"/>
              <a:sym typeface="Times New Roman"/>
            </a:endParaRPr>
          </a:p>
          <a:p>
            <a:pPr marL="457200" lvl="0" indent="-336550" algn="l" rtl="0">
              <a:lnSpc>
                <a:spcPct val="115000"/>
              </a:lnSpc>
              <a:spcBef>
                <a:spcPts val="0"/>
              </a:spcBef>
              <a:spcAft>
                <a:spcPts val="0"/>
              </a:spcAft>
              <a:buClr>
                <a:schemeClr val="dk1"/>
              </a:buClr>
              <a:buSzPts val="1700"/>
              <a:buFont typeface="Times New Roman"/>
              <a:buChar char="●"/>
            </a:pPr>
            <a:r>
              <a:rPr lang="en" sz="1700" dirty="0">
                <a:solidFill>
                  <a:schemeClr val="dk1"/>
                </a:solidFill>
                <a:latin typeface="Times New Roman"/>
                <a:ea typeface="Times New Roman"/>
                <a:cs typeface="Times New Roman"/>
                <a:sym typeface="Times New Roman"/>
              </a:rPr>
              <a:t>This process ensures that both signal quality (via strength) and network performance (via latency) are considered to calculate the most accurate distance estimate and then a random angle is introduced to acquire the x,y coordinates for each user.</a:t>
            </a:r>
            <a:endParaRPr sz="1700" dirty="0">
              <a:solidFill>
                <a:schemeClr val="dk1"/>
              </a:solidFill>
              <a:latin typeface="Times New Roman"/>
              <a:ea typeface="Times New Roman"/>
              <a:cs typeface="Times New Roman"/>
              <a:sym typeface="Times New Roman"/>
            </a:endParaRPr>
          </a:p>
        </p:txBody>
      </p:sp>
      <p:pic>
        <p:nvPicPr>
          <p:cNvPr id="11" name="Picture 10">
            <a:extLst>
              <a:ext uri="{FF2B5EF4-FFF2-40B4-BE49-F238E27FC236}">
                <a16:creationId xmlns:a16="http://schemas.microsoft.com/office/drawing/2014/main" id="{CC6DF545-BD07-4198-CE10-3445313C2F68}"/>
              </a:ext>
            </a:extLst>
          </p:cNvPr>
          <p:cNvPicPr>
            <a:picLocks noChangeAspect="1"/>
          </p:cNvPicPr>
          <p:nvPr/>
        </p:nvPicPr>
        <p:blipFill>
          <a:blip r:embed="rId3"/>
          <a:stretch>
            <a:fillRect/>
          </a:stretch>
        </p:blipFill>
        <p:spPr>
          <a:xfrm>
            <a:off x="2506303" y="1760755"/>
            <a:ext cx="3460909" cy="569869"/>
          </a:xfrm>
          <a:prstGeom prst="rect">
            <a:avLst/>
          </a:prstGeom>
        </p:spPr>
      </p:pic>
    </p:spTree>
    <p:extLst>
      <p:ext uri="{BB962C8B-B14F-4D97-AF65-F5344CB8AC3E}">
        <p14:creationId xmlns:p14="http://schemas.microsoft.com/office/powerpoint/2010/main" val="987169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2"/>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 Dataset Simulation : </a:t>
            </a:r>
            <a:endParaRPr sz="2500" dirty="0">
              <a:solidFill>
                <a:srgbClr val="FF0000"/>
              </a:solidFill>
              <a:latin typeface="Times New Roman"/>
              <a:ea typeface="Times New Roman"/>
              <a:cs typeface="Times New Roman"/>
              <a:sym typeface="Times New Roman"/>
            </a:endParaRPr>
          </a:p>
        </p:txBody>
      </p:sp>
      <p:sp>
        <p:nvSpPr>
          <p:cNvPr id="411" name="Google Shape;411;p52"/>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12" name="Google Shape;412;p52"/>
          <p:cNvGrpSpPr/>
          <p:nvPr/>
        </p:nvGrpSpPr>
        <p:grpSpPr>
          <a:xfrm>
            <a:off x="315336" y="840600"/>
            <a:ext cx="8513349" cy="26337"/>
            <a:chOff x="0" y="0"/>
            <a:chExt cx="22702265" cy="70231"/>
          </a:xfrm>
        </p:grpSpPr>
        <p:sp>
          <p:nvSpPr>
            <p:cNvPr id="413" name="Google Shape;413;p52"/>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14" name="Google Shape;414;p52"/>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15" name="Google Shape;415;p52"/>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16" name="Google Shape;416;p52"/>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17" name="Google Shape;417;p52"/>
          <p:cNvSpPr txBox="1"/>
          <p:nvPr/>
        </p:nvSpPr>
        <p:spPr>
          <a:xfrm>
            <a:off x="341925" y="892150"/>
            <a:ext cx="60975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700" b="1">
                <a:solidFill>
                  <a:schemeClr val="dk1"/>
                </a:solidFill>
                <a:latin typeface="Times New Roman"/>
                <a:ea typeface="Times New Roman"/>
                <a:cs typeface="Times New Roman"/>
                <a:sym typeface="Times New Roman"/>
              </a:rPr>
              <a:t>Simulated dataset  : </a:t>
            </a:r>
            <a:endParaRPr/>
          </a:p>
        </p:txBody>
      </p:sp>
      <p:pic>
        <p:nvPicPr>
          <p:cNvPr id="2" name="Picture 1">
            <a:extLst>
              <a:ext uri="{FF2B5EF4-FFF2-40B4-BE49-F238E27FC236}">
                <a16:creationId xmlns:a16="http://schemas.microsoft.com/office/drawing/2014/main" id="{A107B744-6063-EFF7-CFA2-2EC2FB85BBB0}"/>
              </a:ext>
            </a:extLst>
          </p:cNvPr>
          <p:cNvPicPr>
            <a:picLocks noChangeAspect="1"/>
          </p:cNvPicPr>
          <p:nvPr/>
        </p:nvPicPr>
        <p:blipFill>
          <a:blip r:embed="rId3"/>
          <a:srcRect l="971" t="1941" r="1447" b="-1"/>
          <a:stretch/>
        </p:blipFill>
        <p:spPr>
          <a:xfrm>
            <a:off x="354963" y="1658739"/>
            <a:ext cx="8420507" cy="3003578"/>
          </a:xfrm>
          <a:prstGeom prst="rect">
            <a:avLst/>
          </a:prstGeom>
        </p:spPr>
      </p:pic>
      <p:sp>
        <p:nvSpPr>
          <p:cNvPr id="3" name="Rectangle: Rounded Corners 2">
            <a:extLst>
              <a:ext uri="{FF2B5EF4-FFF2-40B4-BE49-F238E27FC236}">
                <a16:creationId xmlns:a16="http://schemas.microsoft.com/office/drawing/2014/main" id="{619E6AAA-42A7-1C0C-54C6-6BCD78CB6F4E}"/>
              </a:ext>
            </a:extLst>
          </p:cNvPr>
          <p:cNvSpPr/>
          <p:nvPr/>
        </p:nvSpPr>
        <p:spPr>
          <a:xfrm>
            <a:off x="6372225" y="1414463"/>
            <a:ext cx="2416812" cy="3335988"/>
          </a:xfrm>
          <a:prstGeom prst="round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innerShdw blurRad="63500" dist="50800" dir="18900000">
                  <a:prstClr val="black">
                    <a:alpha val="50000"/>
                  </a:prstClr>
                </a:innerShdw>
              </a:effectLst>
            </a:endParaRPr>
          </a:p>
        </p:txBody>
      </p:sp>
      <p:sp>
        <p:nvSpPr>
          <p:cNvPr id="4" name="Rectangle: Rounded Corners 3">
            <a:extLst>
              <a:ext uri="{FF2B5EF4-FFF2-40B4-BE49-F238E27FC236}">
                <a16:creationId xmlns:a16="http://schemas.microsoft.com/office/drawing/2014/main" id="{C6AD1159-E210-E83C-7B75-37A29E744F95}"/>
              </a:ext>
            </a:extLst>
          </p:cNvPr>
          <p:cNvSpPr/>
          <p:nvPr/>
        </p:nvSpPr>
        <p:spPr>
          <a:xfrm>
            <a:off x="1852613" y="1519238"/>
            <a:ext cx="1343025" cy="3143079"/>
          </a:xfrm>
          <a:prstGeom prst="round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Connector: Curved 5">
            <a:extLst>
              <a:ext uri="{FF2B5EF4-FFF2-40B4-BE49-F238E27FC236}">
                <a16:creationId xmlns:a16="http://schemas.microsoft.com/office/drawing/2014/main" id="{3937AE70-2B5E-3B81-4330-3EE5664F58AD}"/>
              </a:ext>
            </a:extLst>
          </p:cNvPr>
          <p:cNvCxnSpPr>
            <a:stCxn id="4" idx="0"/>
            <a:endCxn id="3" idx="0"/>
          </p:cNvCxnSpPr>
          <p:nvPr/>
        </p:nvCxnSpPr>
        <p:spPr>
          <a:xfrm rot="5400000" flipH="1" flipV="1">
            <a:off x="4999991" y="-1061401"/>
            <a:ext cx="104775" cy="5056505"/>
          </a:xfrm>
          <a:prstGeom prst="curvedConnector3">
            <a:avLst>
              <a:gd name="adj1" fmla="val 318182"/>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9">
          <a:extLst>
            <a:ext uri="{FF2B5EF4-FFF2-40B4-BE49-F238E27FC236}">
              <a16:creationId xmlns:a16="http://schemas.microsoft.com/office/drawing/2014/main" id="{AFD19E57-422C-CD3A-47C2-7B934302DDF7}"/>
            </a:ext>
          </a:extLst>
        </p:cNvPr>
        <p:cNvGrpSpPr/>
        <p:nvPr/>
      </p:nvGrpSpPr>
      <p:grpSpPr>
        <a:xfrm>
          <a:off x="0" y="0"/>
          <a:ext cx="0" cy="0"/>
          <a:chOff x="0" y="0"/>
          <a:chExt cx="0" cy="0"/>
        </a:xfrm>
      </p:grpSpPr>
      <p:sp>
        <p:nvSpPr>
          <p:cNvPr id="410" name="Google Shape;410;p52">
            <a:extLst>
              <a:ext uri="{FF2B5EF4-FFF2-40B4-BE49-F238E27FC236}">
                <a16:creationId xmlns:a16="http://schemas.microsoft.com/office/drawing/2014/main" id="{E4F83CAB-52E0-9CB8-46A6-03787CD0CCAA}"/>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 Clustering: </a:t>
            </a:r>
            <a:endParaRPr sz="2500" dirty="0">
              <a:solidFill>
                <a:srgbClr val="FF0000"/>
              </a:solidFill>
              <a:latin typeface="Times New Roman"/>
              <a:ea typeface="Times New Roman"/>
              <a:cs typeface="Times New Roman"/>
              <a:sym typeface="Times New Roman"/>
            </a:endParaRPr>
          </a:p>
        </p:txBody>
      </p:sp>
      <p:sp>
        <p:nvSpPr>
          <p:cNvPr id="411" name="Google Shape;411;p52">
            <a:extLst>
              <a:ext uri="{FF2B5EF4-FFF2-40B4-BE49-F238E27FC236}">
                <a16:creationId xmlns:a16="http://schemas.microsoft.com/office/drawing/2014/main" id="{85534B46-7E3A-FF1F-1968-EE65A528311A}"/>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12" name="Google Shape;412;p52">
            <a:extLst>
              <a:ext uri="{FF2B5EF4-FFF2-40B4-BE49-F238E27FC236}">
                <a16:creationId xmlns:a16="http://schemas.microsoft.com/office/drawing/2014/main" id="{87951A1B-1CFB-1700-A17D-69698984EB4B}"/>
              </a:ext>
            </a:extLst>
          </p:cNvPr>
          <p:cNvGrpSpPr/>
          <p:nvPr/>
        </p:nvGrpSpPr>
        <p:grpSpPr>
          <a:xfrm>
            <a:off x="315336" y="840600"/>
            <a:ext cx="8513349" cy="26337"/>
            <a:chOff x="0" y="0"/>
            <a:chExt cx="22702265" cy="70231"/>
          </a:xfrm>
        </p:grpSpPr>
        <p:sp>
          <p:nvSpPr>
            <p:cNvPr id="413" name="Google Shape;413;p52">
              <a:extLst>
                <a:ext uri="{FF2B5EF4-FFF2-40B4-BE49-F238E27FC236}">
                  <a16:creationId xmlns:a16="http://schemas.microsoft.com/office/drawing/2014/main" id="{89191886-C36E-C725-0873-473F7B3A35BD}"/>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14" name="Google Shape;414;p52">
              <a:extLst>
                <a:ext uri="{FF2B5EF4-FFF2-40B4-BE49-F238E27FC236}">
                  <a16:creationId xmlns:a16="http://schemas.microsoft.com/office/drawing/2014/main" id="{D246FE03-1FF4-C20B-962C-503E2D2BC95D}"/>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15" name="Google Shape;415;p52">
            <a:extLst>
              <a:ext uri="{FF2B5EF4-FFF2-40B4-BE49-F238E27FC236}">
                <a16:creationId xmlns:a16="http://schemas.microsoft.com/office/drawing/2014/main" id="{BDC0797C-264F-38B5-353F-55A2900609DE}"/>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16" name="Google Shape;416;p52">
            <a:extLst>
              <a:ext uri="{FF2B5EF4-FFF2-40B4-BE49-F238E27FC236}">
                <a16:creationId xmlns:a16="http://schemas.microsoft.com/office/drawing/2014/main" id="{E83466B4-C153-8B21-4C4E-FC104432BA5B}"/>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17" name="Google Shape;417;p52">
            <a:extLst>
              <a:ext uri="{FF2B5EF4-FFF2-40B4-BE49-F238E27FC236}">
                <a16:creationId xmlns:a16="http://schemas.microsoft.com/office/drawing/2014/main" id="{A3218699-F336-0717-C53A-7EC5A1D103AC}"/>
              </a:ext>
            </a:extLst>
          </p:cNvPr>
          <p:cNvSpPr txBox="1"/>
          <p:nvPr/>
        </p:nvSpPr>
        <p:spPr>
          <a:xfrm>
            <a:off x="339471" y="1175238"/>
            <a:ext cx="8481997" cy="3901807"/>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buFont typeface="Wingdings" panose="05000000000000000000" pitchFamily="2" charset="2"/>
              <a:buChar char="q"/>
            </a:pPr>
            <a:r>
              <a:rPr lang="en" sz="1800" b="1" dirty="0">
                <a:solidFill>
                  <a:schemeClr val="tx1"/>
                </a:solidFill>
                <a:latin typeface="Times New Roman"/>
                <a:ea typeface="Times New Roman"/>
                <a:cs typeface="Times New Roman"/>
                <a:sym typeface="Times New Roman"/>
              </a:rPr>
              <a:t>Step 1 : </a:t>
            </a:r>
            <a:r>
              <a:rPr lang="en" sz="1800" dirty="0">
                <a:solidFill>
                  <a:schemeClr val="tx1"/>
                </a:solidFill>
                <a:latin typeface="Times New Roman"/>
                <a:ea typeface="Times New Roman"/>
                <a:cs typeface="Times New Roman"/>
                <a:sym typeface="Times New Roman"/>
              </a:rPr>
              <a:t>Categorize the application types to 3 different network slices namely </a:t>
            </a:r>
          </a:p>
          <a:p>
            <a:r>
              <a:rPr lang="en-IN" b="1" dirty="0">
                <a:solidFill>
                  <a:schemeClr val="tx1"/>
                </a:solidFill>
                <a:latin typeface="Times New Roman"/>
                <a:cs typeface="Times New Roman"/>
              </a:rPr>
              <a:t>	</a:t>
            </a:r>
            <a:r>
              <a:rPr lang="en-IN" b="1" dirty="0" err="1">
                <a:solidFill>
                  <a:schemeClr val="tx1"/>
                </a:solidFill>
                <a:latin typeface="Times New Roman"/>
                <a:cs typeface="Times New Roman"/>
              </a:rPr>
              <a:t>eMBB</a:t>
            </a:r>
            <a:r>
              <a:rPr lang="en-IN" dirty="0">
                <a:solidFill>
                  <a:schemeClr val="tx1"/>
                </a:solidFill>
                <a:latin typeface="Times New Roman"/>
                <a:cs typeface="Times New Roman"/>
              </a:rPr>
              <a:t> -  </a:t>
            </a:r>
            <a:r>
              <a:rPr lang="en-IN" dirty="0" err="1">
                <a:solidFill>
                  <a:schemeClr val="tx1"/>
                </a:solidFill>
                <a:latin typeface="Times New Roman"/>
                <a:cs typeface="Times New Roman"/>
              </a:rPr>
              <a:t>Background_Download</a:t>
            </a:r>
            <a:r>
              <a:rPr lang="en-IN" dirty="0">
                <a:solidFill>
                  <a:schemeClr val="tx1"/>
                </a:solidFill>
                <a:latin typeface="Times New Roman"/>
                <a:cs typeface="Times New Roman"/>
              </a:rPr>
              <a:t>, </a:t>
            </a:r>
            <a:r>
              <a:rPr lang="en-IN" dirty="0" err="1">
                <a:solidFill>
                  <a:schemeClr val="tx1"/>
                </a:solidFill>
                <a:latin typeface="Times New Roman"/>
                <a:cs typeface="Times New Roman"/>
              </a:rPr>
              <a:t>File_Download</a:t>
            </a:r>
            <a:r>
              <a:rPr lang="en-IN" dirty="0">
                <a:solidFill>
                  <a:schemeClr val="tx1"/>
                </a:solidFill>
                <a:latin typeface="Times New Roman"/>
                <a:cs typeface="Times New Roman"/>
              </a:rPr>
              <a:t>, Streaming, </a:t>
            </a:r>
            <a:r>
              <a:rPr lang="en-IN" dirty="0" err="1">
                <a:solidFill>
                  <a:schemeClr val="tx1"/>
                </a:solidFill>
                <a:latin typeface="Times New Roman"/>
                <a:cs typeface="Times New Roman"/>
              </a:rPr>
              <a:t>Video_Streaming</a:t>
            </a:r>
            <a:endParaRPr lang="en-IN" dirty="0">
              <a:solidFill>
                <a:schemeClr val="tx1"/>
              </a:solidFill>
              <a:latin typeface="Times New Roman"/>
              <a:cs typeface="Times New Roman"/>
            </a:endParaRPr>
          </a:p>
          <a:p>
            <a:r>
              <a:rPr lang="en-IN" b="1" dirty="0">
                <a:solidFill>
                  <a:schemeClr val="tx1"/>
                </a:solidFill>
                <a:latin typeface="Times New Roman"/>
                <a:cs typeface="Times New Roman"/>
              </a:rPr>
              <a:t>	URLLC </a:t>
            </a:r>
            <a:r>
              <a:rPr lang="en-IN" dirty="0">
                <a:solidFill>
                  <a:schemeClr val="tx1"/>
                </a:solidFill>
                <a:latin typeface="Times New Roman"/>
                <a:cs typeface="Times New Roman"/>
              </a:rPr>
              <a:t>- </a:t>
            </a:r>
            <a:r>
              <a:rPr lang="en-IN" dirty="0" err="1">
                <a:solidFill>
                  <a:schemeClr val="tx1"/>
                </a:solidFill>
                <a:latin typeface="Times New Roman"/>
                <a:cs typeface="Times New Roman"/>
              </a:rPr>
              <a:t>Emergency_Service</a:t>
            </a:r>
            <a:r>
              <a:rPr lang="en-IN" dirty="0">
                <a:solidFill>
                  <a:schemeClr val="tx1"/>
                </a:solidFill>
                <a:latin typeface="Times New Roman"/>
                <a:cs typeface="Times New Roman"/>
              </a:rPr>
              <a:t>, </a:t>
            </a:r>
            <a:r>
              <a:rPr lang="en-IN" dirty="0" err="1">
                <a:solidFill>
                  <a:schemeClr val="tx1"/>
                </a:solidFill>
                <a:latin typeface="Times New Roman"/>
                <a:cs typeface="Times New Roman"/>
              </a:rPr>
              <a:t>Online_Gaming</a:t>
            </a:r>
            <a:r>
              <a:rPr lang="en-IN" dirty="0">
                <a:solidFill>
                  <a:schemeClr val="tx1"/>
                </a:solidFill>
                <a:latin typeface="Times New Roman"/>
                <a:cs typeface="Times New Roman"/>
              </a:rPr>
              <a:t>, </a:t>
            </a:r>
            <a:r>
              <a:rPr lang="en-IN" dirty="0" err="1">
                <a:solidFill>
                  <a:schemeClr val="tx1"/>
                </a:solidFill>
                <a:latin typeface="Times New Roman"/>
                <a:cs typeface="Times New Roman"/>
              </a:rPr>
              <a:t>Video_Call</a:t>
            </a:r>
            <a:r>
              <a:rPr lang="en-IN" dirty="0">
                <a:solidFill>
                  <a:schemeClr val="tx1"/>
                </a:solidFill>
                <a:latin typeface="Times New Roman"/>
                <a:cs typeface="Times New Roman"/>
              </a:rPr>
              <a:t>, </a:t>
            </a:r>
            <a:r>
              <a:rPr lang="en-IN" dirty="0" err="1">
                <a:solidFill>
                  <a:schemeClr val="tx1"/>
                </a:solidFill>
                <a:latin typeface="Times New Roman"/>
                <a:cs typeface="Times New Roman"/>
              </a:rPr>
              <a:t>VoIP_Call</a:t>
            </a:r>
            <a:r>
              <a:rPr lang="en-IN" dirty="0">
                <a:solidFill>
                  <a:schemeClr val="tx1"/>
                </a:solidFill>
                <a:latin typeface="Times New Roman"/>
                <a:cs typeface="Times New Roman"/>
              </a:rPr>
              <a:t>, </a:t>
            </a:r>
            <a:r>
              <a:rPr lang="en-IN" dirty="0" err="1">
                <a:solidFill>
                  <a:schemeClr val="tx1"/>
                </a:solidFill>
                <a:latin typeface="Times New Roman"/>
                <a:cs typeface="Times New Roman"/>
              </a:rPr>
              <a:t>Voice_Call</a:t>
            </a:r>
            <a:endParaRPr lang="en-IN" dirty="0">
              <a:solidFill>
                <a:schemeClr val="tx1"/>
              </a:solidFill>
              <a:latin typeface="Times New Roman"/>
              <a:cs typeface="Times New Roman"/>
            </a:endParaRPr>
          </a:p>
          <a:p>
            <a:r>
              <a:rPr lang="en-IN" b="1" dirty="0">
                <a:solidFill>
                  <a:schemeClr val="tx1"/>
                </a:solidFill>
                <a:latin typeface="Times New Roman"/>
                <a:cs typeface="Times New Roman"/>
              </a:rPr>
              <a:t>	</a:t>
            </a:r>
            <a:r>
              <a:rPr lang="en-IN" b="1" dirty="0" err="1">
                <a:solidFill>
                  <a:schemeClr val="tx1"/>
                </a:solidFill>
                <a:latin typeface="Times New Roman"/>
                <a:cs typeface="Times New Roman"/>
              </a:rPr>
              <a:t>mMTC</a:t>
            </a:r>
            <a:r>
              <a:rPr lang="en-IN" dirty="0">
                <a:solidFill>
                  <a:schemeClr val="tx1"/>
                </a:solidFill>
                <a:latin typeface="Times New Roman"/>
                <a:cs typeface="Times New Roman"/>
              </a:rPr>
              <a:t> - </a:t>
            </a:r>
            <a:r>
              <a:rPr lang="en-IN" dirty="0" err="1">
                <a:solidFill>
                  <a:schemeClr val="tx1"/>
                </a:solidFill>
                <a:latin typeface="Times New Roman"/>
                <a:cs typeface="Times New Roman"/>
              </a:rPr>
              <a:t>IoT_Temperature</a:t>
            </a:r>
            <a:r>
              <a:rPr lang="en-IN" dirty="0">
                <a:solidFill>
                  <a:schemeClr val="tx1"/>
                </a:solidFill>
                <a:latin typeface="Times New Roman"/>
                <a:cs typeface="Times New Roman"/>
              </a:rPr>
              <a:t>, </a:t>
            </a:r>
            <a:r>
              <a:rPr lang="en-IN" dirty="0" err="1">
                <a:solidFill>
                  <a:schemeClr val="tx1"/>
                </a:solidFill>
                <a:latin typeface="Times New Roman"/>
                <a:cs typeface="Times New Roman"/>
              </a:rPr>
              <a:t>Web_Browsing</a:t>
            </a:r>
            <a:endParaRPr lang="en-IN" dirty="0">
              <a:solidFill>
                <a:schemeClr val="tx1"/>
              </a:solidFill>
              <a:latin typeface="Times New Roman"/>
              <a:cs typeface="Times New Roman"/>
            </a:endParaRPr>
          </a:p>
          <a:p>
            <a:endParaRPr lang="en" sz="1800" b="1" dirty="0">
              <a:solidFill>
                <a:schemeClr val="tx1"/>
              </a:solidFill>
              <a:latin typeface="Times New Roman"/>
              <a:ea typeface="Times New Roman"/>
              <a:cs typeface="Times New Roman"/>
              <a:sym typeface="Times New Roman"/>
            </a:endParaRPr>
          </a:p>
          <a:p>
            <a:pPr marL="285750" indent="-285750">
              <a:buFont typeface="Wingdings" panose="05000000000000000000" pitchFamily="2" charset="2"/>
              <a:buChar char="q"/>
            </a:pPr>
            <a:r>
              <a:rPr lang="en" sz="1800" b="1" dirty="0">
                <a:solidFill>
                  <a:schemeClr val="tx1"/>
                </a:solidFill>
                <a:latin typeface="Times New Roman"/>
                <a:ea typeface="Times New Roman"/>
                <a:cs typeface="Times New Roman"/>
                <a:sym typeface="Times New Roman"/>
              </a:rPr>
              <a:t>Step 2 : </a:t>
            </a:r>
            <a:r>
              <a:rPr lang="en" sz="1800" dirty="0">
                <a:solidFill>
                  <a:schemeClr val="tx1"/>
                </a:solidFill>
                <a:latin typeface="Times New Roman"/>
                <a:ea typeface="Times New Roman"/>
                <a:cs typeface="Times New Roman"/>
                <a:sym typeface="Times New Roman"/>
              </a:rPr>
              <a:t>Perform clustering using k-means algorithm to assign users to edges (k - no of edge nodes )</a:t>
            </a:r>
          </a:p>
          <a:p>
            <a:endParaRPr lang="en" sz="1800" dirty="0">
              <a:solidFill>
                <a:schemeClr val="tx1"/>
              </a:solidFill>
              <a:latin typeface="Times New Roman"/>
              <a:ea typeface="Times New Roman"/>
              <a:cs typeface="Times New Roman"/>
              <a:sym typeface="Times New Roman"/>
            </a:endParaRPr>
          </a:p>
          <a:p>
            <a:pPr marL="285750" indent="-285750">
              <a:buFont typeface="Wingdings" panose="05000000000000000000" pitchFamily="2" charset="2"/>
              <a:buChar char="q"/>
            </a:pPr>
            <a:r>
              <a:rPr lang="en" sz="1800" b="1" dirty="0">
                <a:solidFill>
                  <a:schemeClr val="tx1"/>
                </a:solidFill>
                <a:latin typeface="Times New Roman"/>
                <a:cs typeface="Times New Roman"/>
                <a:sym typeface="Times New Roman"/>
              </a:rPr>
              <a:t>Step 3 : </a:t>
            </a:r>
            <a:r>
              <a:rPr lang="en" sz="1800" dirty="0">
                <a:solidFill>
                  <a:schemeClr val="tx1"/>
                </a:solidFill>
                <a:latin typeface="Times New Roman"/>
                <a:cs typeface="Times New Roman"/>
                <a:sym typeface="Times New Roman"/>
              </a:rPr>
              <a:t>Calculate the new distance between the user and assigned edge node and update the signal strength and latency accordingly using the inverse fomula used for distance simulation.</a:t>
            </a:r>
          </a:p>
          <a:p>
            <a:pPr marL="285750" indent="-285750">
              <a:lnSpc>
                <a:spcPct val="150000"/>
              </a:lnSpc>
              <a:buFont typeface="Wingdings" panose="05000000000000000000" pitchFamily="2" charset="2"/>
              <a:buChar char="q"/>
            </a:pPr>
            <a:endParaRPr lang="en" sz="1800" dirty="0">
              <a:solidFill>
                <a:schemeClr val="tx1"/>
              </a:solidFill>
              <a:latin typeface="Times New Roman"/>
              <a:cs typeface="Times New Roman"/>
              <a:sym typeface="Times New Roman"/>
            </a:endParaRPr>
          </a:p>
          <a:p>
            <a:pPr>
              <a:lnSpc>
                <a:spcPct val="115000"/>
              </a:lnSpc>
            </a:pPr>
            <a:r>
              <a:rPr lang="en" sz="1700" b="1" dirty="0">
                <a:solidFill>
                  <a:schemeClr val="tx1"/>
                </a:solidFill>
                <a:latin typeface="Times New Roman"/>
                <a:cs typeface="Times New Roman"/>
                <a:sym typeface="Times New Roman"/>
              </a:rPr>
              <a:t> </a:t>
            </a:r>
            <a:endParaRPr lang="en" sz="1700" b="1" dirty="0">
              <a:solidFill>
                <a:schemeClr val="tx1"/>
              </a:solidFill>
              <a:latin typeface="Times New Roman"/>
              <a:cs typeface="Times New Roman"/>
            </a:endParaRPr>
          </a:p>
        </p:txBody>
      </p:sp>
    </p:spTree>
    <p:extLst>
      <p:ext uri="{BB962C8B-B14F-4D97-AF65-F5344CB8AC3E}">
        <p14:creationId xmlns:p14="http://schemas.microsoft.com/office/powerpoint/2010/main" val="3828339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C8E3FCE5-1A05-AF7C-CDE6-2E087157FEB2}"/>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95EBFCE9-5CC2-1034-F42A-8547B85241E0}"/>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 Clustering : </a:t>
            </a:r>
            <a:endParaRPr sz="2500" dirty="0">
              <a:solidFill>
                <a:srgbClr val="FF0000"/>
              </a:solidFill>
              <a:latin typeface="Times New Roman"/>
              <a:ea typeface="Times New Roman"/>
              <a:cs typeface="Times New Roman"/>
              <a:sym typeface="Times New Roman"/>
            </a:endParaRPr>
          </a:p>
        </p:txBody>
      </p:sp>
      <p:sp>
        <p:nvSpPr>
          <p:cNvPr id="428" name="Google Shape;428;p53">
            <a:extLst>
              <a:ext uri="{FF2B5EF4-FFF2-40B4-BE49-F238E27FC236}">
                <a16:creationId xmlns:a16="http://schemas.microsoft.com/office/drawing/2014/main" id="{C1B39F25-2319-833E-76CA-4A67DE13DF20}"/>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625E82D8-AB34-C34D-844A-7556DB342549}"/>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14F63076-89FA-13AB-21A9-CFF91C4D1466}"/>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862647C5-B8B0-BCD2-C3DC-7403CA89CE32}"/>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A327242A-D707-356D-D158-3FF5006CB9D5}"/>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396B8410-067F-5D35-0368-10716F654470}"/>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4" name="Google Shape;434;p53">
            <a:extLst>
              <a:ext uri="{FF2B5EF4-FFF2-40B4-BE49-F238E27FC236}">
                <a16:creationId xmlns:a16="http://schemas.microsoft.com/office/drawing/2014/main" id="{11CD6AA9-8403-3114-C42F-B6D87926B842}"/>
              </a:ext>
            </a:extLst>
          </p:cNvPr>
          <p:cNvSpPr txBox="1"/>
          <p:nvPr/>
        </p:nvSpPr>
        <p:spPr>
          <a:xfrm>
            <a:off x="258470" y="871700"/>
            <a:ext cx="8227200" cy="6393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1700" b="1" dirty="0">
                <a:solidFill>
                  <a:schemeClr val="dk1"/>
                </a:solidFill>
                <a:latin typeface="Times New Roman"/>
                <a:ea typeface="Times New Roman"/>
                <a:cs typeface="Times New Roman"/>
                <a:sym typeface="Times New Roman"/>
              </a:rPr>
              <a:t>Container positions after Clustering</a:t>
            </a:r>
            <a:r>
              <a:rPr lang="en" sz="1700" b="1" dirty="0">
                <a:solidFill>
                  <a:schemeClr val="dk1"/>
                </a:solidFill>
                <a:latin typeface="Times New Roman"/>
                <a:ea typeface="Times New Roman"/>
                <a:cs typeface="Times New Roman"/>
                <a:sym typeface="Times New Roman"/>
              </a:rPr>
              <a:t>:</a:t>
            </a:r>
            <a:endParaRPr sz="1700" b="1" dirty="0">
              <a:solidFill>
                <a:schemeClr val="dk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C6DC4285-CD94-C569-84D6-19C7A034A854}"/>
              </a:ext>
            </a:extLst>
          </p:cNvPr>
          <p:cNvPicPr>
            <a:picLocks noChangeAspect="1"/>
          </p:cNvPicPr>
          <p:nvPr/>
        </p:nvPicPr>
        <p:blipFill>
          <a:blip r:embed="rId3"/>
          <a:stretch>
            <a:fillRect/>
          </a:stretch>
        </p:blipFill>
        <p:spPr>
          <a:xfrm>
            <a:off x="1759819" y="1621703"/>
            <a:ext cx="5224501" cy="3028972"/>
          </a:xfrm>
          <a:prstGeom prst="rect">
            <a:avLst/>
          </a:prstGeom>
        </p:spPr>
      </p:pic>
    </p:spTree>
    <p:extLst>
      <p:ext uri="{BB962C8B-B14F-4D97-AF65-F5344CB8AC3E}">
        <p14:creationId xmlns:p14="http://schemas.microsoft.com/office/powerpoint/2010/main" val="370364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21474133-9F32-B618-9BE7-F9E3D9CAFE4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17B28DF-C209-FD10-AA42-6EC1B936BC19}"/>
              </a:ext>
            </a:extLst>
          </p:cNvPr>
          <p:cNvPicPr>
            <a:picLocks noChangeAspect="1"/>
          </p:cNvPicPr>
          <p:nvPr/>
        </p:nvPicPr>
        <p:blipFill>
          <a:blip r:embed="rId3"/>
          <a:srcRect l="1108" t="1035" r="2761" b="3031"/>
          <a:stretch/>
        </p:blipFill>
        <p:spPr>
          <a:xfrm>
            <a:off x="341913" y="1366017"/>
            <a:ext cx="8503824" cy="3237696"/>
          </a:xfrm>
          <a:prstGeom prst="rect">
            <a:avLst/>
          </a:prstGeom>
        </p:spPr>
      </p:pic>
      <p:sp>
        <p:nvSpPr>
          <p:cNvPr id="427" name="Google Shape;427;p53">
            <a:extLst>
              <a:ext uri="{FF2B5EF4-FFF2-40B4-BE49-F238E27FC236}">
                <a16:creationId xmlns:a16="http://schemas.microsoft.com/office/drawing/2014/main" id="{FF52BD65-C83B-96B1-C00E-F6110B6DF65D}"/>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 Clustering : </a:t>
            </a:r>
            <a:endParaRPr sz="2500" dirty="0">
              <a:solidFill>
                <a:srgbClr val="FF0000"/>
              </a:solidFill>
              <a:latin typeface="Times New Roman"/>
              <a:ea typeface="Times New Roman"/>
              <a:cs typeface="Times New Roman"/>
              <a:sym typeface="Times New Roman"/>
            </a:endParaRPr>
          </a:p>
        </p:txBody>
      </p:sp>
      <p:sp>
        <p:nvSpPr>
          <p:cNvPr id="428" name="Google Shape;428;p53">
            <a:extLst>
              <a:ext uri="{FF2B5EF4-FFF2-40B4-BE49-F238E27FC236}">
                <a16:creationId xmlns:a16="http://schemas.microsoft.com/office/drawing/2014/main" id="{78931A23-BDC7-5249-4D85-A604894623EC}"/>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28271724-8BE4-CC85-00D5-4C6AF9B42E15}"/>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8D274202-C079-0578-5E7C-B415E7C5DBF8}"/>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CC41E58E-B163-2888-71E3-56052874596F}"/>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D0A82E07-47A1-3BBB-9DEA-8A54A508F6CB}"/>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9ABAF4B9-2CD7-AB11-6D61-9EF3E6BC4BF3}"/>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4" name="Google Shape;434;p53">
            <a:extLst>
              <a:ext uri="{FF2B5EF4-FFF2-40B4-BE49-F238E27FC236}">
                <a16:creationId xmlns:a16="http://schemas.microsoft.com/office/drawing/2014/main" id="{D89CBBFD-449C-0A1B-A94F-9BE29FBB2237}"/>
              </a:ext>
            </a:extLst>
          </p:cNvPr>
          <p:cNvSpPr txBox="1"/>
          <p:nvPr/>
        </p:nvSpPr>
        <p:spPr>
          <a:xfrm>
            <a:off x="258470" y="701404"/>
            <a:ext cx="8227200" cy="6393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700" b="1" dirty="0">
                <a:solidFill>
                  <a:schemeClr val="dk1"/>
                </a:solidFill>
                <a:latin typeface="Times New Roman"/>
                <a:ea typeface="Times New Roman"/>
                <a:cs typeface="Times New Roman"/>
                <a:sym typeface="Times New Roman"/>
              </a:rPr>
              <a:t>Post C</a:t>
            </a:r>
            <a:r>
              <a:rPr lang="en-IN" sz="1700" b="1" dirty="0">
                <a:solidFill>
                  <a:schemeClr val="dk1"/>
                </a:solidFill>
                <a:latin typeface="Times New Roman"/>
                <a:ea typeface="Times New Roman"/>
                <a:cs typeface="Times New Roman"/>
                <a:sym typeface="Times New Roman"/>
              </a:rPr>
              <a:t>l</a:t>
            </a:r>
            <a:r>
              <a:rPr lang="en" sz="1700" b="1" dirty="0">
                <a:solidFill>
                  <a:schemeClr val="dk1"/>
                </a:solidFill>
                <a:latin typeface="Times New Roman"/>
                <a:ea typeface="Times New Roman"/>
                <a:cs typeface="Times New Roman"/>
                <a:sym typeface="Times New Roman"/>
              </a:rPr>
              <a:t>ustered Data:</a:t>
            </a:r>
            <a:endParaRPr sz="1700" b="1" dirty="0">
              <a:solidFill>
                <a:schemeClr val="dk1"/>
              </a:solidFill>
              <a:latin typeface="Times New Roman"/>
              <a:ea typeface="Times New Roman"/>
              <a:cs typeface="Times New Roman"/>
              <a:sym typeface="Times New Roman"/>
            </a:endParaRPr>
          </a:p>
        </p:txBody>
      </p:sp>
      <p:sp>
        <p:nvSpPr>
          <p:cNvPr id="2" name="Rectangle: Rounded Corners 1">
            <a:extLst>
              <a:ext uri="{FF2B5EF4-FFF2-40B4-BE49-F238E27FC236}">
                <a16:creationId xmlns:a16="http://schemas.microsoft.com/office/drawing/2014/main" id="{98168997-9F46-956A-EB18-7E6231AE031C}"/>
              </a:ext>
            </a:extLst>
          </p:cNvPr>
          <p:cNvSpPr/>
          <p:nvPr/>
        </p:nvSpPr>
        <p:spPr>
          <a:xfrm>
            <a:off x="6602569" y="1108246"/>
            <a:ext cx="2157676" cy="3664925"/>
          </a:xfrm>
          <a:prstGeom prst="round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innerShdw blurRad="63500" dist="50800" dir="18900000">
                  <a:prstClr val="black">
                    <a:alpha val="50000"/>
                  </a:prstClr>
                </a:innerShdw>
              </a:effectLst>
            </a:endParaRPr>
          </a:p>
        </p:txBody>
      </p:sp>
      <p:sp>
        <p:nvSpPr>
          <p:cNvPr id="3" name="Rectangle: Rounded Corners 2">
            <a:extLst>
              <a:ext uri="{FF2B5EF4-FFF2-40B4-BE49-F238E27FC236}">
                <a16:creationId xmlns:a16="http://schemas.microsoft.com/office/drawing/2014/main" id="{B27F1AD6-E977-0B91-6066-AA95C787BF10}"/>
              </a:ext>
            </a:extLst>
          </p:cNvPr>
          <p:cNvSpPr/>
          <p:nvPr/>
        </p:nvSpPr>
        <p:spPr>
          <a:xfrm>
            <a:off x="1438333" y="1339060"/>
            <a:ext cx="561918" cy="3373977"/>
          </a:xfrm>
          <a:prstGeom prst="round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6972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9"/>
          <p:cNvSpPr txBox="1"/>
          <p:nvPr/>
        </p:nvSpPr>
        <p:spPr>
          <a:xfrm>
            <a:off x="357400" y="260982"/>
            <a:ext cx="8429100" cy="3849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 sz="2500">
                <a:solidFill>
                  <a:srgbClr val="FF0000"/>
                </a:solidFill>
                <a:latin typeface="Times New Roman"/>
                <a:ea typeface="Times New Roman"/>
                <a:cs typeface="Times New Roman"/>
                <a:sym typeface="Times New Roman"/>
              </a:rPr>
              <a:t>Introduction</a:t>
            </a:r>
            <a:endParaRPr sz="700"/>
          </a:p>
        </p:txBody>
      </p:sp>
      <p:grpSp>
        <p:nvGrpSpPr>
          <p:cNvPr id="225" name="Google Shape;225;p39"/>
          <p:cNvGrpSpPr/>
          <p:nvPr/>
        </p:nvGrpSpPr>
        <p:grpSpPr>
          <a:xfrm>
            <a:off x="315314" y="739687"/>
            <a:ext cx="8513349" cy="26337"/>
            <a:chOff x="0" y="0"/>
            <a:chExt cx="22702265" cy="70231"/>
          </a:xfrm>
        </p:grpSpPr>
        <p:sp>
          <p:nvSpPr>
            <p:cNvPr id="226" name="Google Shape;226;p39"/>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227" name="Google Shape;227;p39"/>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228" name="Google Shape;228;p39"/>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9" name="Google Shape;229;p39"/>
          <p:cNvSpPr txBox="1"/>
          <p:nvPr/>
        </p:nvSpPr>
        <p:spPr>
          <a:xfrm>
            <a:off x="357388" y="1166450"/>
            <a:ext cx="8429100" cy="3140400"/>
          </a:xfrm>
          <a:prstGeom prst="rect">
            <a:avLst/>
          </a:prstGeom>
          <a:noFill/>
          <a:ln>
            <a:noFill/>
          </a:ln>
        </p:spPr>
        <p:txBody>
          <a:bodyPr spcFirstLastPara="1" wrap="square" lIns="0" tIns="0" rIns="0" bIns="0" anchor="t" anchorCtr="0">
            <a:spAutoFit/>
          </a:bodyPr>
          <a:lstStyle/>
          <a:p>
            <a:pPr marL="0" lvl="0" indent="0" algn="just" rtl="0">
              <a:lnSpc>
                <a:spcPct val="180025"/>
              </a:lnSpc>
              <a:spcBef>
                <a:spcPts val="0"/>
              </a:spcBef>
              <a:spcAft>
                <a:spcPts val="0"/>
              </a:spcAft>
              <a:buNone/>
            </a:pPr>
            <a:r>
              <a:rPr lang="en" sz="1500">
                <a:latin typeface="Times New Roman"/>
                <a:ea typeface="Times New Roman"/>
                <a:cs typeface="Times New Roman"/>
                <a:sym typeface="Times New Roman"/>
              </a:rPr>
              <a:t>With the rise of 5G networks, the demand for ultra-low latency and high-speed connectivity has grown exponentially. Multi-Access Edge Computing (MEC) has emerged as a transformative solution by bringing data processing closer to users, enabling faster and more efficient performance. MEC supports various 5G applications, including enhanced Mobile Broadband (eMBB), Ultra-Reliable Low-Latency Communication (URLLC), and Massive Machine-type Communication (mMTC), making it a cornerstone for next-generation technologies like IoT, smart cities, and autonomous systems.</a:t>
            </a:r>
            <a:endParaRPr sz="1500">
              <a:latin typeface="Times New Roman"/>
              <a:ea typeface="Times New Roman"/>
              <a:cs typeface="Times New Roman"/>
              <a:sym typeface="Times New Roman"/>
            </a:endParaRPr>
          </a:p>
          <a:p>
            <a:pPr marL="1371600" lvl="0" indent="0" algn="just" rtl="0">
              <a:lnSpc>
                <a:spcPct val="180025"/>
              </a:lnSpc>
              <a:spcBef>
                <a:spcPts val="0"/>
              </a:spcBef>
              <a:spcAft>
                <a:spcPts val="0"/>
              </a:spcAft>
              <a:buClr>
                <a:schemeClr val="dk1"/>
              </a:buClr>
              <a:buSzPts val="1100"/>
              <a:buFont typeface="Arial"/>
              <a:buNone/>
            </a:pPr>
            <a:endParaRPr sz="1500">
              <a:latin typeface="Times New Roman"/>
              <a:ea typeface="Times New Roman"/>
              <a:cs typeface="Times New Roman"/>
              <a:sym typeface="Times New Roman"/>
            </a:endParaRPr>
          </a:p>
          <a:p>
            <a:pPr marL="1371600" marR="0" lvl="0" indent="0" algn="just" rtl="0">
              <a:lnSpc>
                <a:spcPct val="180025"/>
              </a:lnSpc>
              <a:spcBef>
                <a:spcPts val="0"/>
              </a:spcBef>
              <a:spcAft>
                <a:spcPts val="0"/>
              </a:spcAft>
              <a:buNone/>
            </a:pPr>
            <a:endParaRPr sz="15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7A03FCD3-D37A-1262-40C9-11F00E27E99D}"/>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522F9EA1-5C3C-738B-9BFA-4932C25E67CF}"/>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(II) Model Training : </a:t>
            </a:r>
            <a:endParaRPr sz="2500" dirty="0">
              <a:solidFill>
                <a:srgbClr val="FF0000"/>
              </a:solidFill>
              <a:latin typeface="Times New Roman"/>
              <a:ea typeface="Times New Roman"/>
              <a:cs typeface="Times New Roman"/>
              <a:sym typeface="Times New Roman"/>
            </a:endParaRPr>
          </a:p>
        </p:txBody>
      </p:sp>
      <p:sp>
        <p:nvSpPr>
          <p:cNvPr id="428" name="Google Shape;428;p53">
            <a:extLst>
              <a:ext uri="{FF2B5EF4-FFF2-40B4-BE49-F238E27FC236}">
                <a16:creationId xmlns:a16="http://schemas.microsoft.com/office/drawing/2014/main" id="{007F18E0-52BA-F04E-E17B-973D17E48A12}"/>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C9347576-D84A-F066-4AAF-36FC17327C19}"/>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ECA44A0F-9332-FCAE-BBB5-1FD1E971B020}"/>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B32CB703-5982-2D20-9810-C8AFFFABDF98}"/>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90A822CF-E67C-A8EA-9A07-918C8618EF25}"/>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4345DB4B-69A9-27B8-F363-1D3B8E2930C2}"/>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4" name="Google Shape;434;p53">
            <a:extLst>
              <a:ext uri="{FF2B5EF4-FFF2-40B4-BE49-F238E27FC236}">
                <a16:creationId xmlns:a16="http://schemas.microsoft.com/office/drawing/2014/main" id="{4CFBB3E9-A807-B93C-BEA1-E75B40221F91}"/>
              </a:ext>
            </a:extLst>
          </p:cNvPr>
          <p:cNvSpPr txBox="1"/>
          <p:nvPr/>
        </p:nvSpPr>
        <p:spPr>
          <a:xfrm>
            <a:off x="2263707" y="908709"/>
            <a:ext cx="8227200" cy="6393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1700" b="1" dirty="0">
                <a:solidFill>
                  <a:schemeClr val="dk1"/>
                </a:solidFill>
                <a:latin typeface="Times New Roman"/>
                <a:ea typeface="Times New Roman"/>
                <a:cs typeface="Times New Roman"/>
                <a:sym typeface="Times New Roman"/>
              </a:rPr>
              <a:t>Model 1- Resource Allocation Prediction</a:t>
            </a:r>
            <a:r>
              <a:rPr lang="en" sz="1700" b="1" dirty="0">
                <a:solidFill>
                  <a:schemeClr val="dk1"/>
                </a:solidFill>
                <a:latin typeface="Times New Roman"/>
                <a:ea typeface="Times New Roman"/>
                <a:cs typeface="Times New Roman"/>
                <a:sym typeface="Times New Roman"/>
              </a:rPr>
              <a:t>:</a:t>
            </a:r>
            <a:endParaRPr sz="1700" b="1"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F69DAC15-CE03-424B-2B2B-CB8E7943F50B}"/>
              </a:ext>
            </a:extLst>
          </p:cNvPr>
          <p:cNvPicPr>
            <a:picLocks noChangeAspect="1"/>
          </p:cNvPicPr>
          <p:nvPr/>
        </p:nvPicPr>
        <p:blipFill>
          <a:blip r:embed="rId3"/>
          <a:srcRect l="64911" r="-564"/>
          <a:stretch/>
        </p:blipFill>
        <p:spPr>
          <a:xfrm>
            <a:off x="2643360" y="1650954"/>
            <a:ext cx="2730321" cy="2962275"/>
          </a:xfrm>
          <a:prstGeom prst="rect">
            <a:avLst/>
          </a:prstGeom>
        </p:spPr>
      </p:pic>
      <p:sp>
        <p:nvSpPr>
          <p:cNvPr id="6" name="TextBox 5">
            <a:extLst>
              <a:ext uri="{FF2B5EF4-FFF2-40B4-BE49-F238E27FC236}">
                <a16:creationId xmlns:a16="http://schemas.microsoft.com/office/drawing/2014/main" id="{AB40AAD4-D15F-4D21-F171-BA83E7DA3C02}"/>
              </a:ext>
            </a:extLst>
          </p:cNvPr>
          <p:cNvSpPr txBox="1"/>
          <p:nvPr/>
        </p:nvSpPr>
        <p:spPr>
          <a:xfrm>
            <a:off x="5838313" y="4237407"/>
            <a:ext cx="3157937" cy="523220"/>
          </a:xfrm>
          <a:prstGeom prst="rect">
            <a:avLst/>
          </a:prstGeom>
          <a:noFill/>
        </p:spPr>
        <p:txBody>
          <a:bodyPr wrap="square">
            <a:spAutoFit/>
          </a:bodyPr>
          <a:lstStyle/>
          <a:p>
            <a:pPr marL="0" lvl="0" indent="0" algn="l" rtl="0">
              <a:spcAft>
                <a:spcPts val="0"/>
              </a:spcAft>
              <a:buNone/>
            </a:pPr>
            <a:r>
              <a:rPr lang="en-IN" b="1" dirty="0">
                <a:solidFill>
                  <a:schemeClr val="dk1"/>
                </a:solidFill>
                <a:latin typeface="Times New Roman"/>
                <a:ea typeface="Times New Roman"/>
                <a:cs typeface="Times New Roman"/>
                <a:sym typeface="Times New Roman"/>
              </a:rPr>
              <a:t>Train-Test split – </a:t>
            </a:r>
            <a:r>
              <a:rPr lang="en-IN" dirty="0">
                <a:solidFill>
                  <a:schemeClr val="dk1"/>
                </a:solidFill>
                <a:latin typeface="Times New Roman"/>
                <a:ea typeface="Times New Roman"/>
                <a:cs typeface="Times New Roman"/>
                <a:sym typeface="Times New Roman"/>
              </a:rPr>
              <a:t>70/30</a:t>
            </a:r>
          </a:p>
          <a:p>
            <a:pPr marL="0" lvl="0" indent="0" algn="l" rtl="0">
              <a:spcAft>
                <a:spcPts val="0"/>
              </a:spcAft>
              <a:buNone/>
            </a:pPr>
            <a:r>
              <a:rPr lang="en-IN" b="1" dirty="0">
                <a:solidFill>
                  <a:schemeClr val="dk1"/>
                </a:solidFill>
                <a:latin typeface="Times New Roman"/>
                <a:ea typeface="Times New Roman"/>
                <a:cs typeface="Times New Roman"/>
                <a:sym typeface="Times New Roman"/>
              </a:rPr>
              <a:t>Cross Fold Validation </a:t>
            </a:r>
            <a:r>
              <a:rPr lang="en-IN" dirty="0">
                <a:solidFill>
                  <a:schemeClr val="dk1"/>
                </a:solidFill>
                <a:latin typeface="Times New Roman"/>
                <a:ea typeface="Times New Roman"/>
                <a:cs typeface="Times New Roman"/>
                <a:sym typeface="Times New Roman"/>
              </a:rPr>
              <a:t>– 5 splits</a:t>
            </a:r>
            <a:endParaRPr lang="en-IN" sz="11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490105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9138D9B1-E977-B4E5-743D-70BC5FF535FB}"/>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0F612CEB-7F94-0306-80BB-FF0AF65CEA0A}"/>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3D339F4F-7C7F-DABA-C1A7-B16B608FD688}"/>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dirty="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8DEDC719-0A94-A580-8BA0-167EFE29B881}"/>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A250C844-87D2-FC00-D65D-DEEA486798D7}"/>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73A83C82-0D19-792D-3AA2-720A32A6367D}"/>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D36F809E-86CD-63B8-1140-DD4536E7C7C3}"/>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5E1E2F1C-46AE-536A-C32E-DC6175CE4A1F}"/>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4" name="Google Shape;434;p53">
            <a:extLst>
              <a:ext uri="{FF2B5EF4-FFF2-40B4-BE49-F238E27FC236}">
                <a16:creationId xmlns:a16="http://schemas.microsoft.com/office/drawing/2014/main" id="{0B08A2C9-2F30-B3E2-23E5-1327F95C49FC}"/>
              </a:ext>
            </a:extLst>
          </p:cNvPr>
          <p:cNvSpPr txBox="1"/>
          <p:nvPr/>
        </p:nvSpPr>
        <p:spPr>
          <a:xfrm>
            <a:off x="2166160" y="926036"/>
            <a:ext cx="8227200" cy="6393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1700" b="1" dirty="0">
                <a:solidFill>
                  <a:schemeClr val="dk1"/>
                </a:solidFill>
                <a:latin typeface="Times New Roman"/>
                <a:ea typeface="Times New Roman"/>
                <a:cs typeface="Times New Roman"/>
                <a:sym typeface="Times New Roman"/>
              </a:rPr>
              <a:t>Model 2 – Allocated Bandwidth Prediction </a:t>
            </a:r>
            <a:r>
              <a:rPr lang="en" sz="1700" b="1" dirty="0">
                <a:solidFill>
                  <a:schemeClr val="dk1"/>
                </a:solidFill>
                <a:latin typeface="Times New Roman"/>
                <a:ea typeface="Times New Roman"/>
                <a:cs typeface="Times New Roman"/>
                <a:sym typeface="Times New Roman"/>
              </a:rPr>
              <a:t>:</a:t>
            </a:r>
            <a:endParaRPr sz="1700" b="1" dirty="0">
              <a:solidFill>
                <a:schemeClr val="dk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CBBA1A1A-EE2E-620C-CAD4-E881D6ED4DBB}"/>
              </a:ext>
            </a:extLst>
          </p:cNvPr>
          <p:cNvPicPr>
            <a:picLocks noChangeAspect="1"/>
          </p:cNvPicPr>
          <p:nvPr/>
        </p:nvPicPr>
        <p:blipFill>
          <a:blip r:embed="rId3"/>
          <a:srcRect r="47365"/>
          <a:stretch/>
        </p:blipFill>
        <p:spPr>
          <a:xfrm>
            <a:off x="2423392" y="1658901"/>
            <a:ext cx="4030819" cy="2962275"/>
          </a:xfrm>
          <a:prstGeom prst="rect">
            <a:avLst/>
          </a:prstGeom>
        </p:spPr>
      </p:pic>
      <p:sp>
        <p:nvSpPr>
          <p:cNvPr id="5" name="TextBox 4">
            <a:extLst>
              <a:ext uri="{FF2B5EF4-FFF2-40B4-BE49-F238E27FC236}">
                <a16:creationId xmlns:a16="http://schemas.microsoft.com/office/drawing/2014/main" id="{86DFF883-8527-8CF6-EDDA-CF8085BBD65A}"/>
              </a:ext>
            </a:extLst>
          </p:cNvPr>
          <p:cNvSpPr txBox="1"/>
          <p:nvPr/>
        </p:nvSpPr>
        <p:spPr>
          <a:xfrm>
            <a:off x="5855254" y="4263266"/>
            <a:ext cx="3157937" cy="523220"/>
          </a:xfrm>
          <a:prstGeom prst="rect">
            <a:avLst/>
          </a:prstGeom>
          <a:noFill/>
        </p:spPr>
        <p:txBody>
          <a:bodyPr wrap="square">
            <a:spAutoFit/>
          </a:bodyPr>
          <a:lstStyle/>
          <a:p>
            <a:pPr marL="0" lvl="0" indent="0" algn="l" rtl="0">
              <a:spcAft>
                <a:spcPts val="0"/>
              </a:spcAft>
              <a:buNone/>
            </a:pPr>
            <a:r>
              <a:rPr lang="en-IN" b="1" dirty="0">
                <a:solidFill>
                  <a:schemeClr val="dk1"/>
                </a:solidFill>
                <a:latin typeface="Times New Roman"/>
                <a:ea typeface="Times New Roman"/>
                <a:cs typeface="Times New Roman"/>
                <a:sym typeface="Times New Roman"/>
              </a:rPr>
              <a:t>Train-Test split – </a:t>
            </a:r>
            <a:r>
              <a:rPr lang="en-IN" dirty="0">
                <a:solidFill>
                  <a:schemeClr val="dk1"/>
                </a:solidFill>
                <a:latin typeface="Times New Roman"/>
                <a:ea typeface="Times New Roman"/>
                <a:cs typeface="Times New Roman"/>
                <a:sym typeface="Times New Roman"/>
              </a:rPr>
              <a:t>70/30</a:t>
            </a:r>
          </a:p>
          <a:p>
            <a:pPr marL="0" lvl="0" indent="0" algn="l" rtl="0">
              <a:spcAft>
                <a:spcPts val="0"/>
              </a:spcAft>
              <a:buNone/>
            </a:pPr>
            <a:r>
              <a:rPr lang="en-IN" b="1" dirty="0">
                <a:solidFill>
                  <a:schemeClr val="dk1"/>
                </a:solidFill>
                <a:latin typeface="Times New Roman"/>
                <a:ea typeface="Times New Roman"/>
                <a:cs typeface="Times New Roman"/>
                <a:sym typeface="Times New Roman"/>
              </a:rPr>
              <a:t>Cross Fold Validation </a:t>
            </a:r>
            <a:r>
              <a:rPr lang="en-IN" dirty="0">
                <a:solidFill>
                  <a:schemeClr val="dk1"/>
                </a:solidFill>
                <a:latin typeface="Times New Roman"/>
                <a:ea typeface="Times New Roman"/>
                <a:cs typeface="Times New Roman"/>
                <a:sym typeface="Times New Roman"/>
              </a:rPr>
              <a:t>– 5 splits</a:t>
            </a:r>
            <a:endParaRPr lang="en-IN" sz="11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232841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9BA67327-9BE6-A44E-A05E-0CE387367820}"/>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11FB6976-8BC8-D204-1CD1-58922E2B8C59}"/>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CA9E9C1C-ED03-6190-AC8B-91BD90ADC596}"/>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dirty="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D4DCE376-E907-023C-7D08-AF12BAAB2793}"/>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0CBA04F4-905D-9FED-E73A-1A89588DA567}"/>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C03EE8D8-82D5-3585-87D7-FB83E85A2EC0}"/>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F19D488B-7105-5D2E-189F-A8256BDB1C92}"/>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450E9726-E211-9C58-B02A-71D26AC27A11}"/>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84549DF6-F47F-2FE3-DEBE-F131EA7B46EB}"/>
              </a:ext>
            </a:extLst>
          </p:cNvPr>
          <p:cNvSpPr txBox="1"/>
          <p:nvPr/>
        </p:nvSpPr>
        <p:spPr>
          <a:xfrm>
            <a:off x="442976" y="1079148"/>
            <a:ext cx="8380946" cy="4576702"/>
          </a:xfrm>
          <a:prstGeom prst="rect">
            <a:avLst/>
          </a:prstGeom>
          <a:noFill/>
        </p:spPr>
        <p:txBody>
          <a:bodyPr wrap="square">
            <a:spAutoFit/>
          </a:bodyPr>
          <a:lstStyle/>
          <a:p>
            <a:pPr marR="0" lvl="0" algn="l" rtl="0">
              <a:lnSpc>
                <a:spcPct val="150000"/>
              </a:lnSpc>
              <a:spcBef>
                <a:spcPts val="0"/>
              </a:spcBef>
              <a:spcAft>
                <a:spcPts val="0"/>
              </a:spcAft>
              <a:buClr>
                <a:srgbClr val="000000"/>
              </a:buClr>
              <a:buSzPts val="3099"/>
            </a:pPr>
            <a:r>
              <a:rPr lang="en-US" sz="1400" b="1" dirty="0">
                <a:solidFill>
                  <a:srgbClr val="000000"/>
                </a:solidFill>
                <a:latin typeface="Times New Roman"/>
                <a:ea typeface="Times New Roman"/>
                <a:cs typeface="Times New Roman"/>
                <a:sym typeface="Times New Roman"/>
              </a:rPr>
              <a:t>MODELS USED :</a:t>
            </a:r>
          </a:p>
          <a:p>
            <a:pPr marL="285750" indent="-285750">
              <a:lnSpc>
                <a:spcPct val="150000"/>
              </a:lnSpc>
              <a:buSzPct val="150000"/>
              <a:buFont typeface="Arial" panose="020B0604020202020204" pitchFamily="34" charset="0"/>
              <a:buChar char="•"/>
            </a:pPr>
            <a:r>
              <a:rPr lang="en-US" sz="1400" b="1" dirty="0">
                <a:solidFill>
                  <a:srgbClr val="000000"/>
                </a:solidFill>
                <a:latin typeface="Times New Roman"/>
                <a:ea typeface="Times New Roman"/>
                <a:cs typeface="Times New Roman"/>
                <a:sym typeface="Times New Roman"/>
              </a:rPr>
              <a:t>Decision Tree Regressor: </a:t>
            </a:r>
            <a:r>
              <a:rPr lang="en-US" sz="1400" dirty="0">
                <a:solidFill>
                  <a:srgbClr val="000000"/>
                </a:solidFill>
                <a:latin typeface="Times New Roman"/>
                <a:ea typeface="Times New Roman"/>
                <a:cs typeface="Times New Roman"/>
                <a:sym typeface="Times New Roman"/>
              </a:rPr>
              <a:t>Splits the data into subsets based on the feature that results in the most homogenous subsets.</a:t>
            </a:r>
            <a:r>
              <a:rPr lang="en-US" sz="1400" b="1" dirty="0">
                <a:solidFill>
                  <a:srgbClr val="000000"/>
                </a:solidFill>
                <a:latin typeface="Times New Roman"/>
                <a:ea typeface="Times New Roman"/>
                <a:cs typeface="Times New Roman"/>
                <a:sym typeface="Times New Roman"/>
              </a:rPr>
              <a:t> </a:t>
            </a:r>
          </a:p>
          <a:p>
            <a:pPr marL="285750" indent="-285750">
              <a:lnSpc>
                <a:spcPct val="150000"/>
              </a:lnSpc>
              <a:buSzPct val="150000"/>
              <a:buFont typeface="Arial" panose="020B0604020202020204" pitchFamily="34" charset="0"/>
              <a:buChar char="•"/>
            </a:pPr>
            <a:r>
              <a:rPr lang="en-US" sz="1400" b="1" dirty="0">
                <a:solidFill>
                  <a:srgbClr val="000000"/>
                </a:solidFill>
                <a:latin typeface="Times New Roman"/>
                <a:ea typeface="Times New Roman"/>
                <a:cs typeface="Times New Roman"/>
                <a:sym typeface="Times New Roman"/>
              </a:rPr>
              <a:t>Random Forest Regressor: </a:t>
            </a:r>
            <a:r>
              <a:rPr lang="en-US" sz="1400" dirty="0">
                <a:solidFill>
                  <a:srgbClr val="000000"/>
                </a:solidFill>
                <a:latin typeface="Times New Roman"/>
                <a:ea typeface="Times New Roman"/>
                <a:cs typeface="Times New Roman"/>
                <a:sym typeface="Times New Roman"/>
              </a:rPr>
              <a:t>An ensemble method that uses multiple decision trees to improve predictive accuracy and control overfitting.</a:t>
            </a:r>
          </a:p>
          <a:p>
            <a:pPr marL="285750" indent="-285750">
              <a:lnSpc>
                <a:spcPct val="150000"/>
              </a:lnSpc>
              <a:buSzPct val="150000"/>
              <a:buFont typeface="Arial" panose="020B0604020202020204" pitchFamily="34" charset="0"/>
              <a:buChar char="•"/>
            </a:pPr>
            <a:r>
              <a:rPr lang="en-US" sz="1400" b="1" dirty="0">
                <a:solidFill>
                  <a:srgbClr val="000000"/>
                </a:solidFill>
                <a:latin typeface="Times New Roman"/>
                <a:ea typeface="Times New Roman"/>
                <a:cs typeface="Times New Roman"/>
                <a:sym typeface="Times New Roman"/>
              </a:rPr>
              <a:t>Gradient Boosting Regressor: </a:t>
            </a:r>
            <a:r>
              <a:rPr lang="en-US" sz="1400" dirty="0">
                <a:solidFill>
                  <a:srgbClr val="000000"/>
                </a:solidFill>
                <a:latin typeface="Times New Roman"/>
                <a:ea typeface="Times New Roman"/>
                <a:cs typeface="Times New Roman"/>
                <a:sym typeface="Times New Roman"/>
              </a:rPr>
              <a:t>Sequentially builds models by focusing on the errors of the previous ones, enhancing performance.</a:t>
            </a:r>
          </a:p>
          <a:p>
            <a:pPr marL="285750" indent="-285750">
              <a:lnSpc>
                <a:spcPct val="150000"/>
              </a:lnSpc>
              <a:buSzPct val="150000"/>
              <a:buFont typeface="Arial" panose="020B0604020202020204" pitchFamily="34" charset="0"/>
              <a:buChar char="•"/>
            </a:pPr>
            <a:r>
              <a:rPr lang="en-US" sz="1400" b="1" dirty="0">
                <a:solidFill>
                  <a:srgbClr val="000000"/>
                </a:solidFill>
                <a:latin typeface="Times New Roman"/>
                <a:ea typeface="Times New Roman"/>
                <a:cs typeface="Times New Roman"/>
                <a:sym typeface="Times New Roman"/>
              </a:rPr>
              <a:t>XGBoost: </a:t>
            </a:r>
            <a:r>
              <a:rPr lang="en-US" sz="1400" dirty="0">
                <a:solidFill>
                  <a:srgbClr val="000000"/>
                </a:solidFill>
                <a:latin typeface="Times New Roman"/>
                <a:ea typeface="Times New Roman"/>
                <a:cs typeface="Times New Roman"/>
                <a:sym typeface="Times New Roman"/>
              </a:rPr>
              <a:t>An optimized version of Gradient Boosting that is efficient and widely used in competitive machine learning.</a:t>
            </a:r>
            <a:endParaRPr lang="en-US" dirty="0"/>
          </a:p>
          <a:p>
            <a:pPr marL="285750" indent="-285750">
              <a:lnSpc>
                <a:spcPct val="150000"/>
              </a:lnSpc>
              <a:buSzPct val="150000"/>
              <a:buFont typeface="Arial" panose="020B0604020202020204" pitchFamily="34" charset="0"/>
              <a:buChar char="•"/>
            </a:pPr>
            <a:r>
              <a:rPr lang="en-US" sz="1400" b="1" dirty="0">
                <a:solidFill>
                  <a:srgbClr val="000000"/>
                </a:solidFill>
                <a:latin typeface="Times New Roman"/>
                <a:ea typeface="Times New Roman"/>
                <a:cs typeface="Times New Roman"/>
                <a:sym typeface="Times New Roman"/>
              </a:rPr>
              <a:t>HGBRT: </a:t>
            </a:r>
            <a:r>
              <a:rPr lang="en-US" sz="1400" dirty="0">
                <a:solidFill>
                  <a:srgbClr val="000000"/>
                </a:solidFill>
                <a:latin typeface="Times New Roman"/>
                <a:ea typeface="Times New Roman"/>
                <a:cs typeface="Times New Roman"/>
                <a:sym typeface="Times New Roman"/>
              </a:rPr>
              <a:t>Histogram Gradient Boosting (HGB) is an optimized version of Gradient Boosting that enhances speed and efficiency</a:t>
            </a:r>
            <a:endParaRPr lang="en-US" dirty="0"/>
          </a:p>
          <a:p>
            <a:pPr marL="285750" indent="-285750">
              <a:lnSpc>
                <a:spcPct val="150000"/>
              </a:lnSpc>
              <a:buSzPct val="150000"/>
              <a:buFont typeface="Arial" panose="020B0604020202020204" pitchFamily="34" charset="0"/>
              <a:buChar char="•"/>
            </a:pPr>
            <a:endParaRPr lang="en-US" dirty="0"/>
          </a:p>
          <a:p>
            <a:pPr marL="285750" indent="-285750">
              <a:lnSpc>
                <a:spcPct val="150000"/>
              </a:lnSpc>
              <a:buSzPct val="150000"/>
              <a:buFont typeface="Arial" panose="020B0604020202020204" pitchFamily="34" charset="0"/>
              <a:buChar char="•"/>
            </a:pPr>
            <a:endParaRPr lang="en-US" dirty="0"/>
          </a:p>
          <a:p>
            <a:pPr marR="0" lvl="0" algn="l" rtl="0">
              <a:lnSpc>
                <a:spcPct val="150000"/>
              </a:lnSpc>
              <a:spcBef>
                <a:spcPts val="0"/>
              </a:spcBef>
              <a:spcAft>
                <a:spcPts val="0"/>
              </a:spcAft>
              <a:buClr>
                <a:srgbClr val="000000"/>
              </a:buClr>
              <a:buSzPts val="3099"/>
            </a:pPr>
            <a:endParaRPr lang="en-US" dirty="0"/>
          </a:p>
        </p:txBody>
      </p:sp>
    </p:spTree>
    <p:extLst>
      <p:ext uri="{BB962C8B-B14F-4D97-AF65-F5344CB8AC3E}">
        <p14:creationId xmlns:p14="http://schemas.microsoft.com/office/powerpoint/2010/main" val="2439587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7E12D4D6-3DC4-F26C-EA60-4655AC3FD2A0}"/>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394BD9D2-F311-0673-1B9C-C85E7E64ED1A}"/>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1B51FEAB-7AD7-7D6F-1872-4A50B9B19D28}"/>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9B92507D-18C0-72B8-A066-A22406A12F72}"/>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D5665978-BF82-696F-41EC-E8A7A066D2CA}"/>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2CE447FC-C5FB-C8F5-B801-E80C40560DE0}"/>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6195FEAD-B946-5C74-7399-8A38CEAE0DF6}"/>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4502400B-CF98-63F5-A742-B43418A50A87}"/>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C3D85200-069B-CC9C-99BE-389E70CBFAF6}"/>
              </a:ext>
            </a:extLst>
          </p:cNvPr>
          <p:cNvPicPr>
            <a:picLocks noChangeAspect="1"/>
          </p:cNvPicPr>
          <p:nvPr/>
        </p:nvPicPr>
        <p:blipFill>
          <a:blip r:embed="rId3"/>
          <a:srcRect t="7279" r="47383"/>
          <a:stretch/>
        </p:blipFill>
        <p:spPr>
          <a:xfrm>
            <a:off x="2938219" y="1021092"/>
            <a:ext cx="3900463" cy="3953974"/>
          </a:xfrm>
          <a:prstGeom prst="rect">
            <a:avLst/>
          </a:prstGeom>
        </p:spPr>
      </p:pic>
      <p:sp>
        <p:nvSpPr>
          <p:cNvPr id="4" name="Google Shape;434;p53">
            <a:extLst>
              <a:ext uri="{FF2B5EF4-FFF2-40B4-BE49-F238E27FC236}">
                <a16:creationId xmlns:a16="http://schemas.microsoft.com/office/drawing/2014/main" id="{E074BBAE-A0CB-0DE0-628E-B1D668CA1290}"/>
              </a:ext>
            </a:extLst>
          </p:cNvPr>
          <p:cNvSpPr txBox="1"/>
          <p:nvPr/>
        </p:nvSpPr>
        <p:spPr>
          <a:xfrm>
            <a:off x="258470" y="701404"/>
            <a:ext cx="8227200" cy="6393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1700" b="1" dirty="0">
                <a:solidFill>
                  <a:schemeClr val="dk1"/>
                </a:solidFill>
                <a:latin typeface="Times New Roman"/>
                <a:ea typeface="Times New Roman"/>
                <a:cs typeface="Times New Roman"/>
                <a:sym typeface="Times New Roman"/>
              </a:rPr>
              <a:t>LightGBM – Algorithm</a:t>
            </a:r>
            <a:r>
              <a:rPr lang="en" sz="1700" b="1" dirty="0">
                <a:solidFill>
                  <a:schemeClr val="dk1"/>
                </a:solidFill>
                <a:latin typeface="Times New Roman"/>
                <a:ea typeface="Times New Roman"/>
                <a:cs typeface="Times New Roman"/>
                <a:sym typeface="Times New Roman"/>
              </a:rPr>
              <a:t>:</a:t>
            </a:r>
            <a:endParaRPr sz="1700" b="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768735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FDFD3B5B-AA60-8A54-FA3C-81D0454B7A0D}"/>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E2F04412-57C7-71BA-E774-9BE57FC67CAF}"/>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6BE12D47-9416-F42E-8B4C-470C8986F599}"/>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87BF1CDF-57B9-140E-5EBF-AE0C9F391A60}"/>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48D0B53F-6492-612E-7365-11425ADFF84C}"/>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54E6EF1E-F5B4-4E3E-4767-87F8F9D83EF4}"/>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7A0E949F-B4DE-D157-84A8-AD90804E17C9}"/>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1BCC9107-66B8-AF86-DF27-9421B46295DA}"/>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4" name="Google Shape;434;p53">
            <a:extLst>
              <a:ext uri="{FF2B5EF4-FFF2-40B4-BE49-F238E27FC236}">
                <a16:creationId xmlns:a16="http://schemas.microsoft.com/office/drawing/2014/main" id="{71E0AB8C-7BA0-2471-7984-7D6C2540F7A3}"/>
              </a:ext>
            </a:extLst>
          </p:cNvPr>
          <p:cNvSpPr txBox="1"/>
          <p:nvPr/>
        </p:nvSpPr>
        <p:spPr>
          <a:xfrm>
            <a:off x="2525152" y="4263484"/>
            <a:ext cx="4282048" cy="5862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b="1" dirty="0">
                <a:solidFill>
                  <a:schemeClr val="dk1"/>
                </a:solidFill>
                <a:latin typeface="Times New Roman"/>
                <a:ea typeface="Times New Roman"/>
                <a:cs typeface="Times New Roman"/>
                <a:sym typeface="Times New Roman"/>
              </a:rPr>
              <a:t>- LightGBM outperforms other models in all metrics</a:t>
            </a:r>
            <a:endParaRPr b="1" dirty="0">
              <a:solidFill>
                <a:schemeClr val="dk1"/>
              </a:solidFill>
              <a:latin typeface="Times New Roman"/>
              <a:ea typeface="Times New Roman"/>
              <a:cs typeface="Times New Roman"/>
              <a:sym typeface="Times New Roman"/>
            </a:endParaRPr>
          </a:p>
        </p:txBody>
      </p:sp>
      <p:sp>
        <p:nvSpPr>
          <p:cNvPr id="2" name="Google Shape;434;p53">
            <a:extLst>
              <a:ext uri="{FF2B5EF4-FFF2-40B4-BE49-F238E27FC236}">
                <a16:creationId xmlns:a16="http://schemas.microsoft.com/office/drawing/2014/main" id="{A39F11FE-E98B-DA3B-88C3-708745213BEC}"/>
              </a:ext>
            </a:extLst>
          </p:cNvPr>
          <p:cNvSpPr txBox="1"/>
          <p:nvPr/>
        </p:nvSpPr>
        <p:spPr>
          <a:xfrm>
            <a:off x="1421234" y="740545"/>
            <a:ext cx="6715601" cy="5862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b="1" dirty="0">
                <a:solidFill>
                  <a:schemeClr val="dk1"/>
                </a:solidFill>
                <a:latin typeface="Times New Roman"/>
                <a:ea typeface="Times New Roman"/>
                <a:cs typeface="Times New Roman"/>
                <a:sym typeface="Times New Roman"/>
              </a:rPr>
              <a:t>Performance evaluation of ML models for Resource Allocation Prediction (model 1) :</a:t>
            </a:r>
            <a:endParaRPr b="1" dirty="0">
              <a:solidFill>
                <a:schemeClr val="dk1"/>
              </a:solidFill>
              <a:latin typeface="Times New Roman"/>
              <a:ea typeface="Times New Roman"/>
              <a:cs typeface="Times New Roman"/>
              <a:sym typeface="Times New Roman"/>
            </a:endParaRPr>
          </a:p>
        </p:txBody>
      </p:sp>
      <p:pic>
        <p:nvPicPr>
          <p:cNvPr id="7" name="Picture 6">
            <a:extLst>
              <a:ext uri="{FF2B5EF4-FFF2-40B4-BE49-F238E27FC236}">
                <a16:creationId xmlns:a16="http://schemas.microsoft.com/office/drawing/2014/main" id="{BEC99BB9-688F-0917-1048-58B3CB81DDB7}"/>
              </a:ext>
            </a:extLst>
          </p:cNvPr>
          <p:cNvPicPr>
            <a:picLocks noChangeAspect="1"/>
          </p:cNvPicPr>
          <p:nvPr/>
        </p:nvPicPr>
        <p:blipFill>
          <a:blip r:embed="rId3"/>
          <a:stretch>
            <a:fillRect/>
          </a:stretch>
        </p:blipFill>
        <p:spPr>
          <a:xfrm>
            <a:off x="1618444" y="1277074"/>
            <a:ext cx="5799785" cy="3222103"/>
          </a:xfrm>
          <a:prstGeom prst="rect">
            <a:avLst/>
          </a:prstGeom>
        </p:spPr>
      </p:pic>
    </p:spTree>
    <p:extLst>
      <p:ext uri="{BB962C8B-B14F-4D97-AF65-F5344CB8AC3E}">
        <p14:creationId xmlns:p14="http://schemas.microsoft.com/office/powerpoint/2010/main" val="2073594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AF9044D2-1353-0905-B8A5-554DD827B2A9}"/>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91E795E0-C56B-9548-BC2A-43316132140B}"/>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A0ED6992-FA1D-23A8-E1F2-6D1D93814283}"/>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96F852FC-2DD8-C58F-7B8C-00CBADF37EF2}"/>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C7992985-EF39-F98B-5001-C1DE6F39FB28}"/>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72646F3B-A7CC-71BC-B1D8-BECA57D58FB5}"/>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782A4018-8EF8-09B4-688B-AF080B36964E}"/>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20F74DF3-B725-0ED7-79FB-FB192A268C63}"/>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 name="Google Shape;434;p53">
            <a:extLst>
              <a:ext uri="{FF2B5EF4-FFF2-40B4-BE49-F238E27FC236}">
                <a16:creationId xmlns:a16="http://schemas.microsoft.com/office/drawing/2014/main" id="{1E4A2A32-2465-887C-B9E4-359FEEAA2DA4}"/>
              </a:ext>
            </a:extLst>
          </p:cNvPr>
          <p:cNvSpPr txBox="1"/>
          <p:nvPr/>
        </p:nvSpPr>
        <p:spPr>
          <a:xfrm>
            <a:off x="1248956" y="740545"/>
            <a:ext cx="6845933" cy="5862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b="1" dirty="0">
                <a:solidFill>
                  <a:schemeClr val="dk1"/>
                </a:solidFill>
                <a:latin typeface="Times New Roman"/>
                <a:ea typeface="Times New Roman"/>
                <a:cs typeface="Times New Roman"/>
                <a:sym typeface="Times New Roman"/>
              </a:rPr>
              <a:t>Performance evaluation of ML models for Allocated Bandwidth Prediction (model 2):</a:t>
            </a:r>
            <a:endParaRPr b="1" dirty="0">
              <a:solidFill>
                <a:schemeClr val="dk1"/>
              </a:solidFill>
              <a:latin typeface="Times New Roman"/>
              <a:ea typeface="Times New Roman"/>
              <a:cs typeface="Times New Roman"/>
              <a:sym typeface="Times New Roman"/>
            </a:endParaRPr>
          </a:p>
        </p:txBody>
      </p:sp>
      <p:sp>
        <p:nvSpPr>
          <p:cNvPr id="3" name="Google Shape;434;p53">
            <a:extLst>
              <a:ext uri="{FF2B5EF4-FFF2-40B4-BE49-F238E27FC236}">
                <a16:creationId xmlns:a16="http://schemas.microsoft.com/office/drawing/2014/main" id="{6CCA5ADF-7960-F2CF-1276-634B7FD69DDF}"/>
              </a:ext>
            </a:extLst>
          </p:cNvPr>
          <p:cNvSpPr txBox="1"/>
          <p:nvPr/>
        </p:nvSpPr>
        <p:spPr>
          <a:xfrm>
            <a:off x="684849" y="4263484"/>
            <a:ext cx="8429100" cy="5862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b="1" dirty="0">
                <a:solidFill>
                  <a:schemeClr val="dk1"/>
                </a:solidFill>
                <a:latin typeface="Times New Roman"/>
                <a:ea typeface="Times New Roman"/>
                <a:cs typeface="Times New Roman"/>
                <a:sym typeface="Times New Roman"/>
              </a:rPr>
              <a:t>- LightGBM tops in MSE, RMSE , R</a:t>
            </a:r>
            <a:r>
              <a:rPr lang="en-IN" b="1" baseline="30000" dirty="0">
                <a:solidFill>
                  <a:schemeClr val="dk1"/>
                </a:solidFill>
                <a:latin typeface="Times New Roman"/>
                <a:ea typeface="Times New Roman"/>
                <a:cs typeface="Times New Roman"/>
                <a:sym typeface="Times New Roman"/>
              </a:rPr>
              <a:t>2</a:t>
            </a:r>
            <a:r>
              <a:rPr lang="en-IN" b="1" dirty="0">
                <a:solidFill>
                  <a:schemeClr val="dk1"/>
                </a:solidFill>
                <a:latin typeface="Times New Roman"/>
                <a:ea typeface="Times New Roman"/>
                <a:cs typeface="Times New Roman"/>
                <a:sym typeface="Times New Roman"/>
              </a:rPr>
              <a:t> and completion time while </a:t>
            </a:r>
            <a:r>
              <a:rPr lang="en-IN" b="1" dirty="0" err="1">
                <a:solidFill>
                  <a:schemeClr val="dk1"/>
                </a:solidFill>
                <a:latin typeface="Times New Roman"/>
                <a:ea typeface="Times New Roman"/>
                <a:cs typeface="Times New Roman"/>
                <a:sym typeface="Times New Roman"/>
              </a:rPr>
              <a:t>XGBoost</a:t>
            </a:r>
            <a:r>
              <a:rPr lang="en-IN" b="1" dirty="0">
                <a:solidFill>
                  <a:schemeClr val="dk1"/>
                </a:solidFill>
                <a:latin typeface="Times New Roman"/>
                <a:ea typeface="Times New Roman"/>
                <a:cs typeface="Times New Roman"/>
                <a:sym typeface="Times New Roman"/>
              </a:rPr>
              <a:t> tops in MAPE and MAE metrics.</a:t>
            </a:r>
            <a:endParaRPr b="1" dirty="0">
              <a:solidFill>
                <a:schemeClr val="dk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112D8719-FDD9-E693-EF6F-2C75082C17F3}"/>
              </a:ext>
            </a:extLst>
          </p:cNvPr>
          <p:cNvPicPr>
            <a:picLocks noChangeAspect="1"/>
          </p:cNvPicPr>
          <p:nvPr/>
        </p:nvPicPr>
        <p:blipFill>
          <a:blip r:embed="rId3"/>
          <a:stretch>
            <a:fillRect/>
          </a:stretch>
        </p:blipFill>
        <p:spPr>
          <a:xfrm>
            <a:off x="1421234" y="1277074"/>
            <a:ext cx="5841081" cy="3245045"/>
          </a:xfrm>
          <a:prstGeom prst="rect">
            <a:avLst/>
          </a:prstGeom>
        </p:spPr>
      </p:pic>
    </p:spTree>
    <p:extLst>
      <p:ext uri="{BB962C8B-B14F-4D97-AF65-F5344CB8AC3E}">
        <p14:creationId xmlns:p14="http://schemas.microsoft.com/office/powerpoint/2010/main" val="251557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248751C3-1ED9-7543-BF08-61EAE2E56C6B}"/>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3127A0F7-1D6A-86F7-E4B8-8035309A284D}"/>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DD956C89-17F9-EB37-01F0-4833FC57BBF3}"/>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11A2D20D-F8D7-085A-BF14-511D2964CADE}"/>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B7007882-90E2-375D-CFDA-3F06DC84DEDB}"/>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66B9E752-51AA-27A8-9735-B414E11407B3}"/>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FFD7FE96-D4A4-A77F-2A97-C6D4515E9AA3}"/>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2A919C8B-CBE1-BCD8-C80E-202BCD5651B3}"/>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 name="Google Shape;434;p53">
            <a:extLst>
              <a:ext uri="{FF2B5EF4-FFF2-40B4-BE49-F238E27FC236}">
                <a16:creationId xmlns:a16="http://schemas.microsoft.com/office/drawing/2014/main" id="{1514D0CA-AA24-73C5-0943-F0B9BF5D166C}"/>
              </a:ext>
            </a:extLst>
          </p:cNvPr>
          <p:cNvSpPr txBox="1"/>
          <p:nvPr/>
        </p:nvSpPr>
        <p:spPr>
          <a:xfrm>
            <a:off x="413338" y="1182399"/>
            <a:ext cx="8227200" cy="48548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Aft>
                <a:spcPts val="0"/>
              </a:spcAft>
              <a:buNone/>
            </a:pPr>
            <a:r>
              <a:rPr lang="en-IN" sz="1700" b="1" dirty="0">
                <a:solidFill>
                  <a:schemeClr val="dk1"/>
                </a:solidFill>
                <a:latin typeface="Times New Roman"/>
                <a:ea typeface="Times New Roman"/>
                <a:cs typeface="Times New Roman"/>
                <a:sym typeface="Times New Roman"/>
              </a:rPr>
              <a:t>Hyperparameter range used for Optimization :</a:t>
            </a:r>
            <a:endParaRPr sz="1700" b="1" dirty="0">
              <a:solidFill>
                <a:schemeClr val="dk1"/>
              </a:solidFill>
              <a:latin typeface="Times New Roman"/>
              <a:ea typeface="Times New Roman"/>
              <a:cs typeface="Times New Roman"/>
              <a:sym typeface="Times New Roman"/>
            </a:endParaRPr>
          </a:p>
        </p:txBody>
      </p:sp>
      <p:pic>
        <p:nvPicPr>
          <p:cNvPr id="7" name="Picture 6">
            <a:extLst>
              <a:ext uri="{FF2B5EF4-FFF2-40B4-BE49-F238E27FC236}">
                <a16:creationId xmlns:a16="http://schemas.microsoft.com/office/drawing/2014/main" id="{7BF9A13A-97B5-2AAB-AA54-FF478C5EA649}"/>
              </a:ext>
            </a:extLst>
          </p:cNvPr>
          <p:cNvPicPr>
            <a:picLocks noChangeAspect="1"/>
          </p:cNvPicPr>
          <p:nvPr/>
        </p:nvPicPr>
        <p:blipFill>
          <a:blip r:embed="rId3"/>
          <a:srcRect l="780" t="1520" r="1027" b="46182"/>
          <a:stretch/>
        </p:blipFill>
        <p:spPr>
          <a:xfrm>
            <a:off x="1129299" y="1783708"/>
            <a:ext cx="6854327" cy="2116525"/>
          </a:xfrm>
          <a:prstGeom prst="rect">
            <a:avLst/>
          </a:prstGeom>
        </p:spPr>
      </p:pic>
      <p:sp>
        <p:nvSpPr>
          <p:cNvPr id="8" name="Google Shape;434;p53">
            <a:extLst>
              <a:ext uri="{FF2B5EF4-FFF2-40B4-BE49-F238E27FC236}">
                <a16:creationId xmlns:a16="http://schemas.microsoft.com/office/drawing/2014/main" id="{09C0CE78-AC9B-515B-E78F-F7B1D4C8B204}"/>
              </a:ext>
            </a:extLst>
          </p:cNvPr>
          <p:cNvSpPr txBox="1"/>
          <p:nvPr/>
        </p:nvSpPr>
        <p:spPr>
          <a:xfrm>
            <a:off x="2000518" y="4182469"/>
            <a:ext cx="4879304"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Aft>
                <a:spcPts val="0"/>
              </a:spcAft>
              <a:buNone/>
            </a:pPr>
            <a:r>
              <a:rPr lang="en-IN" sz="1200" i="1" dirty="0">
                <a:solidFill>
                  <a:schemeClr val="dk1"/>
                </a:solidFill>
                <a:latin typeface="Times New Roman"/>
                <a:ea typeface="Times New Roman"/>
                <a:cs typeface="Times New Roman"/>
                <a:sym typeface="Times New Roman"/>
              </a:rPr>
              <a:t>All these are common for LightGBM ,</a:t>
            </a:r>
            <a:r>
              <a:rPr lang="en-IN" sz="1200" i="1" dirty="0" err="1">
                <a:solidFill>
                  <a:schemeClr val="dk1"/>
                </a:solidFill>
                <a:latin typeface="Times New Roman"/>
                <a:ea typeface="Times New Roman"/>
                <a:cs typeface="Times New Roman"/>
                <a:sym typeface="Times New Roman"/>
              </a:rPr>
              <a:t>XGBoost</a:t>
            </a:r>
            <a:r>
              <a:rPr lang="en-IN" sz="1200" i="1" dirty="0">
                <a:solidFill>
                  <a:schemeClr val="dk1"/>
                </a:solidFill>
                <a:latin typeface="Times New Roman"/>
                <a:ea typeface="Times New Roman"/>
                <a:cs typeface="Times New Roman"/>
                <a:sym typeface="Times New Roman"/>
              </a:rPr>
              <a:t> , HGBRT while for random forest the learning rate and regularization factor won’t be applicable.</a:t>
            </a:r>
            <a:endParaRPr sz="1200" i="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776209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A829B035-E4BD-A176-305B-1E2FBCA9DE8A}"/>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5D007365-B6AE-5F81-71FD-AF28D72F02CA}"/>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0191C722-DFAB-FBEE-2BF9-D5C2EC3513D6}"/>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4F0DE6A7-5E1B-3C33-6A70-1EA970738A8F}"/>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584AD3D8-29D3-A0B5-70B3-9634E93FE0F1}"/>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B4954A30-76E1-B33F-5156-8030E1C47A18}"/>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EA1535E6-FC08-032E-8F27-EDD598C8A63F}"/>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DDEF56D0-7EC8-783D-1833-FED6ACB05874}"/>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CA873CD5-FC95-16D0-241A-E9A66AFD5D4C}"/>
              </a:ext>
            </a:extLst>
          </p:cNvPr>
          <p:cNvPicPr>
            <a:picLocks noChangeAspect="1"/>
          </p:cNvPicPr>
          <p:nvPr/>
        </p:nvPicPr>
        <p:blipFill>
          <a:blip r:embed="rId3"/>
          <a:stretch>
            <a:fillRect/>
          </a:stretch>
        </p:blipFill>
        <p:spPr>
          <a:xfrm>
            <a:off x="2795015" y="1006132"/>
            <a:ext cx="7331287" cy="3853495"/>
          </a:xfrm>
          <a:prstGeom prst="rect">
            <a:avLst/>
          </a:prstGeom>
        </p:spPr>
      </p:pic>
      <p:sp>
        <p:nvSpPr>
          <p:cNvPr id="5" name="Google Shape;434;p53">
            <a:extLst>
              <a:ext uri="{FF2B5EF4-FFF2-40B4-BE49-F238E27FC236}">
                <a16:creationId xmlns:a16="http://schemas.microsoft.com/office/drawing/2014/main" id="{2A988C05-336C-3890-6F43-641CADC218F2}"/>
              </a:ext>
            </a:extLst>
          </p:cNvPr>
          <p:cNvSpPr txBox="1"/>
          <p:nvPr/>
        </p:nvSpPr>
        <p:spPr>
          <a:xfrm>
            <a:off x="413338" y="1182399"/>
            <a:ext cx="8227200" cy="108719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Aft>
                <a:spcPts val="0"/>
              </a:spcAft>
              <a:buNone/>
            </a:pPr>
            <a:r>
              <a:rPr lang="en-IN" sz="1700" b="1" dirty="0">
                <a:solidFill>
                  <a:schemeClr val="dk1"/>
                </a:solidFill>
                <a:latin typeface="Times New Roman"/>
                <a:ea typeface="Times New Roman"/>
                <a:cs typeface="Times New Roman"/>
                <a:sym typeface="Times New Roman"/>
              </a:rPr>
              <a:t>Bayesian Optimization</a:t>
            </a:r>
          </a:p>
          <a:p>
            <a:pPr marL="0" lvl="0" indent="0" algn="l" rtl="0">
              <a:lnSpc>
                <a:spcPct val="115000"/>
              </a:lnSpc>
              <a:spcAft>
                <a:spcPts val="0"/>
              </a:spcAft>
              <a:buNone/>
            </a:pPr>
            <a:r>
              <a:rPr lang="en-IN" sz="1700" b="1" dirty="0">
                <a:solidFill>
                  <a:schemeClr val="dk1"/>
                </a:solidFill>
                <a:latin typeface="Times New Roman"/>
                <a:ea typeface="Times New Roman"/>
                <a:cs typeface="Times New Roman"/>
                <a:sym typeface="Times New Roman"/>
              </a:rPr>
              <a:t> (Gaussian Process) </a:t>
            </a:r>
          </a:p>
          <a:p>
            <a:pPr marL="0" lvl="0" indent="0" algn="l" rtl="0">
              <a:lnSpc>
                <a:spcPct val="115000"/>
              </a:lnSpc>
              <a:spcAft>
                <a:spcPts val="0"/>
              </a:spcAft>
              <a:buNone/>
            </a:pPr>
            <a:r>
              <a:rPr lang="en-IN" sz="1700" b="1" dirty="0">
                <a:solidFill>
                  <a:schemeClr val="dk1"/>
                </a:solidFill>
                <a:latin typeface="Times New Roman"/>
                <a:ea typeface="Times New Roman"/>
                <a:cs typeface="Times New Roman"/>
                <a:sym typeface="Times New Roman"/>
              </a:rPr>
              <a:t>Algorithm</a:t>
            </a:r>
            <a:r>
              <a:rPr lang="en" sz="1700" b="1" dirty="0">
                <a:solidFill>
                  <a:schemeClr val="dk1"/>
                </a:solidFill>
                <a:latin typeface="Times New Roman"/>
                <a:ea typeface="Times New Roman"/>
                <a:cs typeface="Times New Roman"/>
                <a:sym typeface="Times New Roman"/>
              </a:rPr>
              <a:t>:</a:t>
            </a:r>
            <a:endParaRPr sz="1700" b="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533434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07FDA1D8-6995-5C71-7F8E-294B586C76F1}"/>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B09D2CA0-9C68-8CE1-93CF-961B6F28BC48}"/>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848D323C-DA86-FA48-0BD9-9AF0B5F6C2D0}"/>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CFC70E7D-3B84-5DA4-0063-68E829B8893E}"/>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1572AFCA-7161-EA78-7742-2096AFE39025}"/>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239BB535-3071-9078-2D02-BC6047E0DF22}"/>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DDA50587-2180-661A-4DF7-6CB68F5A61AB}"/>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58CBCFBD-98C3-C44D-C7AE-735F60C27561}"/>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4" name="Google Shape;434;p53">
            <a:extLst>
              <a:ext uri="{FF2B5EF4-FFF2-40B4-BE49-F238E27FC236}">
                <a16:creationId xmlns:a16="http://schemas.microsoft.com/office/drawing/2014/main" id="{43C0DF06-4F1A-5ED7-DB4E-A375CB072BE6}"/>
              </a:ext>
            </a:extLst>
          </p:cNvPr>
          <p:cNvSpPr txBox="1"/>
          <p:nvPr/>
        </p:nvSpPr>
        <p:spPr>
          <a:xfrm>
            <a:off x="1876898" y="713844"/>
            <a:ext cx="5110467" cy="83404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IN" b="1" dirty="0">
                <a:solidFill>
                  <a:schemeClr val="dk1"/>
                </a:solidFill>
                <a:latin typeface="Times New Roman"/>
                <a:ea typeface="Times New Roman"/>
                <a:cs typeface="Times New Roman"/>
                <a:sym typeface="Times New Roman"/>
              </a:rPr>
              <a:t>Model 1 - Performance analysis of top four models optimized with Bayesian Optimization (Gaussian Process) </a:t>
            </a:r>
            <a:r>
              <a:rPr lang="en" b="1" dirty="0">
                <a:solidFill>
                  <a:schemeClr val="dk1"/>
                </a:solidFill>
                <a:latin typeface="Times New Roman"/>
                <a:ea typeface="Times New Roman"/>
                <a:cs typeface="Times New Roman"/>
                <a:sym typeface="Times New Roman"/>
              </a:rPr>
              <a:t>:</a:t>
            </a:r>
            <a:endParaRPr b="1" dirty="0">
              <a:solidFill>
                <a:schemeClr val="dk1"/>
              </a:solidFill>
              <a:latin typeface="Times New Roman"/>
              <a:ea typeface="Times New Roman"/>
              <a:cs typeface="Times New Roman"/>
              <a:sym typeface="Times New Roman"/>
            </a:endParaRPr>
          </a:p>
        </p:txBody>
      </p:sp>
      <p:sp>
        <p:nvSpPr>
          <p:cNvPr id="2" name="Google Shape;434;p53">
            <a:extLst>
              <a:ext uri="{FF2B5EF4-FFF2-40B4-BE49-F238E27FC236}">
                <a16:creationId xmlns:a16="http://schemas.microsoft.com/office/drawing/2014/main" id="{6B80D0CB-440B-7A79-5B01-2BF2FD0EB763}"/>
              </a:ext>
            </a:extLst>
          </p:cNvPr>
          <p:cNvSpPr txBox="1"/>
          <p:nvPr/>
        </p:nvSpPr>
        <p:spPr>
          <a:xfrm>
            <a:off x="2248888" y="4263484"/>
            <a:ext cx="5283738" cy="5862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b="1" dirty="0">
                <a:solidFill>
                  <a:schemeClr val="dk1"/>
                </a:solidFill>
                <a:latin typeface="Times New Roman"/>
                <a:ea typeface="Times New Roman"/>
                <a:cs typeface="Times New Roman"/>
                <a:sym typeface="Times New Roman"/>
              </a:rPr>
              <a:t>- LightGBM outperforms other models in all metrics</a:t>
            </a:r>
            <a:endParaRPr b="1" dirty="0">
              <a:solidFill>
                <a:schemeClr val="dk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FB98D51A-FBBA-3A52-2F58-40BDC21EDD6A}"/>
              </a:ext>
            </a:extLst>
          </p:cNvPr>
          <p:cNvPicPr>
            <a:picLocks noChangeAspect="1"/>
          </p:cNvPicPr>
          <p:nvPr/>
        </p:nvPicPr>
        <p:blipFill>
          <a:blip r:embed="rId3"/>
          <a:stretch>
            <a:fillRect/>
          </a:stretch>
        </p:blipFill>
        <p:spPr>
          <a:xfrm>
            <a:off x="1533210" y="1469918"/>
            <a:ext cx="5361902" cy="2978834"/>
          </a:xfrm>
          <a:prstGeom prst="rect">
            <a:avLst/>
          </a:prstGeom>
        </p:spPr>
      </p:pic>
    </p:spTree>
    <p:extLst>
      <p:ext uri="{BB962C8B-B14F-4D97-AF65-F5344CB8AC3E}">
        <p14:creationId xmlns:p14="http://schemas.microsoft.com/office/powerpoint/2010/main" val="742843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9CDA5816-FDBF-12DA-D982-8A49AC7B06A4}"/>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4EA942B4-4F7B-B8D7-80D2-0FC821384AF5}"/>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9E43D284-ABF7-CB2B-5CFD-82D994451A29}"/>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EB5CDE4A-5A99-481D-0EFF-1636D3A17924}"/>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C04D253A-7693-FDEC-D67C-44FEB8EEF1B7}"/>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F28AE3BA-A5F9-0E00-4FBC-A8CCB03034B2}"/>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09F70785-62E9-5320-8753-BDA73E7BD300}"/>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2E5B2648-B514-5FA0-D6D7-F2D6C9E597D0}"/>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4" name="Google Shape;434;p53">
            <a:extLst>
              <a:ext uri="{FF2B5EF4-FFF2-40B4-BE49-F238E27FC236}">
                <a16:creationId xmlns:a16="http://schemas.microsoft.com/office/drawing/2014/main" id="{0BB7543C-3701-ED63-AFA0-2FD77EF68955}"/>
              </a:ext>
            </a:extLst>
          </p:cNvPr>
          <p:cNvSpPr txBox="1"/>
          <p:nvPr/>
        </p:nvSpPr>
        <p:spPr>
          <a:xfrm>
            <a:off x="341913" y="926036"/>
            <a:ext cx="8227200" cy="109411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1700" b="1" dirty="0">
                <a:solidFill>
                  <a:schemeClr val="dk1"/>
                </a:solidFill>
                <a:latin typeface="Times New Roman"/>
                <a:ea typeface="Times New Roman"/>
                <a:cs typeface="Times New Roman"/>
                <a:sym typeface="Times New Roman"/>
              </a:rPr>
              <a:t>Best Metrics – Resource Allocation (Model 1) </a:t>
            </a:r>
            <a:r>
              <a:rPr lang="en" sz="1700" b="1" dirty="0">
                <a:solidFill>
                  <a:schemeClr val="dk1"/>
                </a:solidFill>
                <a:latin typeface="Times New Roman"/>
                <a:ea typeface="Times New Roman"/>
                <a:cs typeface="Times New Roman"/>
                <a:sym typeface="Times New Roman"/>
              </a:rPr>
              <a:t>:</a:t>
            </a:r>
          </a:p>
          <a:p>
            <a:pPr marL="0" lvl="0" indent="0" algn="l" rtl="0">
              <a:lnSpc>
                <a:spcPct val="115000"/>
              </a:lnSpc>
              <a:spcBef>
                <a:spcPts val="1200"/>
              </a:spcBef>
              <a:spcAft>
                <a:spcPts val="0"/>
              </a:spcAft>
              <a:buNone/>
            </a:pPr>
            <a:endParaRPr lang="en" sz="1700" b="1" dirty="0">
              <a:solidFill>
                <a:schemeClr val="dk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C6AA0CCA-5C80-4FA0-08F3-03423F3D6875}"/>
              </a:ext>
            </a:extLst>
          </p:cNvPr>
          <p:cNvPicPr>
            <a:picLocks noChangeAspect="1"/>
          </p:cNvPicPr>
          <p:nvPr/>
        </p:nvPicPr>
        <p:blipFill>
          <a:blip r:embed="rId3"/>
          <a:stretch>
            <a:fillRect/>
          </a:stretch>
        </p:blipFill>
        <p:spPr>
          <a:xfrm>
            <a:off x="2000803" y="1655262"/>
            <a:ext cx="4652997" cy="3143273"/>
          </a:xfrm>
          <a:prstGeom prst="rect">
            <a:avLst/>
          </a:prstGeom>
        </p:spPr>
      </p:pic>
      <p:sp>
        <p:nvSpPr>
          <p:cNvPr id="3" name="TextBox 2">
            <a:extLst>
              <a:ext uri="{FF2B5EF4-FFF2-40B4-BE49-F238E27FC236}">
                <a16:creationId xmlns:a16="http://schemas.microsoft.com/office/drawing/2014/main" id="{BD56CB84-705B-61FE-4554-C63F674AD325}"/>
              </a:ext>
            </a:extLst>
          </p:cNvPr>
          <p:cNvSpPr txBox="1"/>
          <p:nvPr/>
        </p:nvSpPr>
        <p:spPr>
          <a:xfrm>
            <a:off x="2101854" y="4118892"/>
            <a:ext cx="379927" cy="307777"/>
          </a:xfrm>
          <a:prstGeom prst="rect">
            <a:avLst/>
          </a:prstGeom>
          <a:solidFill>
            <a:srgbClr val="5B9BD5"/>
          </a:solidFill>
        </p:spPr>
        <p:txBody>
          <a:bodyPr wrap="square" rtlCol="0">
            <a:spAutoFit/>
          </a:bodyPr>
          <a:lstStyle/>
          <a:p>
            <a:r>
              <a:rPr lang="en-IN" b="1" dirty="0">
                <a:solidFill>
                  <a:schemeClr val="bg1"/>
                </a:solidFill>
              </a:rPr>
              <a:t>R</a:t>
            </a:r>
            <a:r>
              <a:rPr lang="en-IN" b="1" baseline="30000" dirty="0">
                <a:solidFill>
                  <a:schemeClr val="bg1"/>
                </a:solidFill>
              </a:rPr>
              <a:t>2</a:t>
            </a:r>
          </a:p>
        </p:txBody>
      </p:sp>
    </p:spTree>
    <p:extLst>
      <p:ext uri="{BB962C8B-B14F-4D97-AF65-F5344CB8AC3E}">
        <p14:creationId xmlns:p14="http://schemas.microsoft.com/office/powerpoint/2010/main" val="1062067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0"/>
          <p:cNvSpPr txBox="1"/>
          <p:nvPr/>
        </p:nvSpPr>
        <p:spPr>
          <a:xfrm>
            <a:off x="357450" y="240732"/>
            <a:ext cx="8429100" cy="384900"/>
          </a:xfrm>
          <a:prstGeom prst="rect">
            <a:avLst/>
          </a:prstGeom>
          <a:noFill/>
          <a:ln>
            <a:noFill/>
          </a:ln>
        </p:spPr>
        <p:txBody>
          <a:bodyPr spcFirstLastPara="1" wrap="square" lIns="0" tIns="0" rIns="0" bIns="0" anchor="t" anchorCtr="0">
            <a:spAutoFit/>
          </a:bodyPr>
          <a:lstStyle/>
          <a:p>
            <a:pPr marL="0" marR="0" lvl="0" indent="0" algn="l" rtl="0">
              <a:lnSpc>
                <a:spcPct val="120004"/>
              </a:lnSpc>
              <a:spcBef>
                <a:spcPts val="0"/>
              </a:spcBef>
              <a:spcAft>
                <a:spcPts val="0"/>
              </a:spcAft>
              <a:buNone/>
            </a:pPr>
            <a:r>
              <a:rPr lang="en" sz="2500" b="0" i="0" u="none" strike="noStrike" cap="none">
                <a:solidFill>
                  <a:srgbClr val="FF0000"/>
                </a:solidFill>
                <a:latin typeface="Times New Roman"/>
                <a:ea typeface="Times New Roman"/>
                <a:cs typeface="Times New Roman"/>
                <a:sym typeface="Times New Roman"/>
              </a:rPr>
              <a:t>Problem Statement </a:t>
            </a:r>
            <a:endParaRPr sz="700"/>
          </a:p>
        </p:txBody>
      </p:sp>
      <p:grpSp>
        <p:nvGrpSpPr>
          <p:cNvPr id="239" name="Google Shape;239;p40"/>
          <p:cNvGrpSpPr/>
          <p:nvPr/>
        </p:nvGrpSpPr>
        <p:grpSpPr>
          <a:xfrm>
            <a:off x="315314" y="739687"/>
            <a:ext cx="8513349" cy="26337"/>
            <a:chOff x="0" y="0"/>
            <a:chExt cx="22702265" cy="70231"/>
          </a:xfrm>
        </p:grpSpPr>
        <p:sp>
          <p:nvSpPr>
            <p:cNvPr id="240" name="Google Shape;240;p40"/>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241" name="Google Shape;241;p40"/>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242" name="Google Shape;242;p40"/>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3" name="Google Shape;243;p40"/>
          <p:cNvSpPr txBox="1"/>
          <p:nvPr/>
        </p:nvSpPr>
        <p:spPr>
          <a:xfrm>
            <a:off x="315313" y="1011663"/>
            <a:ext cx="8429100" cy="3323987"/>
          </a:xfrm>
          <a:prstGeom prst="rect">
            <a:avLst/>
          </a:prstGeom>
          <a:noFill/>
          <a:ln>
            <a:noFill/>
          </a:ln>
        </p:spPr>
        <p:txBody>
          <a:bodyPr spcFirstLastPara="1" wrap="square" lIns="0" tIns="0" rIns="0" bIns="0" anchor="t" anchorCtr="0">
            <a:spAutoFit/>
          </a:bodyPr>
          <a:lstStyle/>
          <a:p>
            <a:pPr marL="0" marR="0" lvl="0" indent="0" algn="just" rtl="0">
              <a:lnSpc>
                <a:spcPct val="180025"/>
              </a:lnSpc>
              <a:spcBef>
                <a:spcPts val="0"/>
              </a:spcBef>
              <a:spcAft>
                <a:spcPts val="0"/>
              </a:spcAft>
              <a:buNone/>
            </a:pPr>
            <a:r>
              <a:rPr lang="en" sz="1500" dirty="0">
                <a:latin typeface="Times New Roman"/>
                <a:ea typeface="Times New Roman"/>
                <a:cs typeface="Times New Roman"/>
                <a:sym typeface="Times New Roman"/>
              </a:rPr>
              <a:t>The increasing complexity and demand for high-performance applications in modern 5G networks necessitate efficient and secure resource optimization strategies. Multi-Access Edge Computing (MEC) offers low-latency, high-bandwidth, and reliable services at the network's edge. However, achieving dynamic resource allocation to meet diverse application requirements remains a significant challenge. Current approaches often lack modularity, and robust security, which are essential for applications such as enhanced Mobile Broadband (eMBB), Ultra-Reliable Low-Latency Communication (URLLC), and massive Machine-Type Communication (mMTC). Additionally, ensuring the integrity and reliability of resource allocation processes underscores the growing importance of innovative solutions, such as blockchain, to effectively address these challenges.</a:t>
            </a:r>
            <a:endParaRPr sz="1500" dirty="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F4CF10C4-1472-3B62-17A4-554B0BE9CFEF}"/>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BEEDB694-F127-B653-7E80-D17199DC9ED8}"/>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C5530AF4-BE94-7F3A-8C7C-73F624826B8C}"/>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D09FBA74-A864-2B06-8585-BE18B9C79A59}"/>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2127A5FF-3D6F-8AE2-B6ED-4F9A761B3201}"/>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CEF9C4C0-366F-0DE6-A791-A6AC08669DAC}"/>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1E2189F5-0258-02B3-9ECC-54F803FE03D8}"/>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FB4B9C24-0094-BF2E-FC3F-B2D28899B4EA}"/>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 name="Google Shape;1022;p75">
            <a:extLst>
              <a:ext uri="{FF2B5EF4-FFF2-40B4-BE49-F238E27FC236}">
                <a16:creationId xmlns:a16="http://schemas.microsoft.com/office/drawing/2014/main" id="{992761FC-7E19-924D-1BAE-F9658917B62D}"/>
              </a:ext>
            </a:extLst>
          </p:cNvPr>
          <p:cNvSpPr txBox="1"/>
          <p:nvPr/>
        </p:nvSpPr>
        <p:spPr>
          <a:xfrm>
            <a:off x="571711" y="4377248"/>
            <a:ext cx="7615904"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dirty="0">
                <a:solidFill>
                  <a:schemeClr val="dk1"/>
                </a:solidFill>
                <a:latin typeface="Times New Roman"/>
                <a:ea typeface="Times New Roman"/>
                <a:cs typeface="Times New Roman"/>
                <a:sym typeface="Times New Roman"/>
              </a:rPr>
              <a:t>No Significant Overfitting or Underfitting</a:t>
            </a:r>
            <a:r>
              <a:rPr lang="en-US" sz="1200" dirty="0">
                <a:solidFill>
                  <a:schemeClr val="dk1"/>
                </a:solidFill>
                <a:latin typeface="Times New Roman"/>
                <a:ea typeface="Times New Roman"/>
                <a:cs typeface="Times New Roman"/>
                <a:sym typeface="Times New Roman"/>
              </a:rPr>
              <a:t>: Given that both the training and testing metrics are close and the R² values are high, it suggests that the model is neither overfitting nor underfitting. It appears to be fitting the data well.</a:t>
            </a:r>
            <a:endParaRPr dirty="0">
              <a:latin typeface="Times New Roman"/>
              <a:ea typeface="Times New Roman"/>
              <a:cs typeface="Times New Roman"/>
              <a:sym typeface="Times New Roman"/>
            </a:endParaRPr>
          </a:p>
        </p:txBody>
      </p:sp>
      <p:pic>
        <p:nvPicPr>
          <p:cNvPr id="7" name="Picture 6">
            <a:extLst>
              <a:ext uri="{FF2B5EF4-FFF2-40B4-BE49-F238E27FC236}">
                <a16:creationId xmlns:a16="http://schemas.microsoft.com/office/drawing/2014/main" id="{4F0FCD96-285A-96BA-2616-525CE3B09F1E}"/>
              </a:ext>
            </a:extLst>
          </p:cNvPr>
          <p:cNvPicPr>
            <a:picLocks noChangeAspect="1"/>
          </p:cNvPicPr>
          <p:nvPr/>
        </p:nvPicPr>
        <p:blipFill>
          <a:blip r:embed="rId3"/>
          <a:srcRect t="5269"/>
          <a:stretch/>
        </p:blipFill>
        <p:spPr>
          <a:xfrm>
            <a:off x="2050838" y="1399503"/>
            <a:ext cx="4657650" cy="2898633"/>
          </a:xfrm>
          <a:prstGeom prst="rect">
            <a:avLst/>
          </a:prstGeom>
        </p:spPr>
      </p:pic>
      <p:sp>
        <p:nvSpPr>
          <p:cNvPr id="8" name="TextBox 7">
            <a:extLst>
              <a:ext uri="{FF2B5EF4-FFF2-40B4-BE49-F238E27FC236}">
                <a16:creationId xmlns:a16="http://schemas.microsoft.com/office/drawing/2014/main" id="{0FD1C64A-4048-205B-4EB6-DA77F849DB0A}"/>
              </a:ext>
            </a:extLst>
          </p:cNvPr>
          <p:cNvSpPr txBox="1"/>
          <p:nvPr/>
        </p:nvSpPr>
        <p:spPr>
          <a:xfrm>
            <a:off x="1497398" y="944272"/>
            <a:ext cx="5764530" cy="646331"/>
          </a:xfrm>
          <a:prstGeom prst="rect">
            <a:avLst/>
          </a:prstGeom>
          <a:noFill/>
        </p:spPr>
        <p:txBody>
          <a:bodyPr wrap="square" rtlCol="0">
            <a:spAutoFit/>
          </a:bodyPr>
          <a:lstStyle/>
          <a:p>
            <a:pPr algn="ctr"/>
            <a:r>
              <a:rPr lang="en-US" sz="1200" b="1" dirty="0">
                <a:solidFill>
                  <a:schemeClr val="tx1"/>
                </a:solidFill>
                <a:effectLst/>
                <a:latin typeface="Times New Roman" panose="02020603050405020304" pitchFamily="18" charset="0"/>
                <a:cs typeface="Times New Roman" panose="02020603050405020304" pitchFamily="18" charset="0"/>
              </a:rPr>
              <a:t>Train vs Test Comparison of </a:t>
            </a:r>
            <a:r>
              <a:rPr lang="en-US" sz="1200" b="1" dirty="0" err="1">
                <a:solidFill>
                  <a:schemeClr val="tx1"/>
                </a:solidFill>
                <a:effectLst/>
                <a:latin typeface="Times New Roman" panose="02020603050405020304" pitchFamily="18" charset="0"/>
                <a:cs typeface="Times New Roman" panose="02020603050405020304" pitchFamily="18" charset="0"/>
              </a:rPr>
              <a:t>LightGBM</a:t>
            </a:r>
            <a:r>
              <a:rPr lang="en-US" sz="1200" b="1" dirty="0">
                <a:solidFill>
                  <a:schemeClr val="tx1"/>
                </a:solidFill>
                <a:effectLst/>
                <a:latin typeface="Times New Roman" panose="02020603050405020304" pitchFamily="18" charset="0"/>
                <a:cs typeface="Times New Roman" panose="02020603050405020304" pitchFamily="18" charset="0"/>
              </a:rPr>
              <a:t> - Optimized with Bayesian Optimization (Gaussian Process) – Resource Allocation Prediction</a:t>
            </a:r>
          </a:p>
          <a:p>
            <a:pPr algn="ctr"/>
            <a:endParaRPr lang="en-IN" sz="1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3964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00AB637C-6021-DB72-EEB1-8794C6838340}"/>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24A4F881-CA10-D6F6-BBA2-A82DEC6DAA7A}"/>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E4CBBEB0-9103-07FE-3447-4611C1B649E6}"/>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60169B6E-AA43-187F-9CCE-B90C7F59E955}"/>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C10B0884-ADE9-A5E4-6318-F2F1129CA7F3}"/>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E13E5A11-EDBE-21EF-A049-5F3FD778CA37}"/>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96E1E9A0-5AE0-D68B-58F1-BC0482CDAAD9}"/>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88099C92-C030-E151-CB12-BD4752ABE95C}"/>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 name="Google Shape;434;p53">
            <a:extLst>
              <a:ext uri="{FF2B5EF4-FFF2-40B4-BE49-F238E27FC236}">
                <a16:creationId xmlns:a16="http://schemas.microsoft.com/office/drawing/2014/main" id="{DFBE4060-3897-A2E4-796A-147123207A48}"/>
              </a:ext>
            </a:extLst>
          </p:cNvPr>
          <p:cNvSpPr txBox="1"/>
          <p:nvPr/>
        </p:nvSpPr>
        <p:spPr>
          <a:xfrm>
            <a:off x="1757852" y="708605"/>
            <a:ext cx="5372338" cy="83404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IN" b="1" dirty="0">
                <a:solidFill>
                  <a:schemeClr val="dk1"/>
                </a:solidFill>
                <a:latin typeface="Times New Roman"/>
                <a:ea typeface="Times New Roman"/>
                <a:cs typeface="Times New Roman"/>
                <a:sym typeface="Times New Roman"/>
              </a:rPr>
              <a:t>Model 2 -  Performance analysis of top four models optimized with Bayesian Optimization (Gaussian Process)</a:t>
            </a:r>
            <a:r>
              <a:rPr lang="en" b="1" dirty="0">
                <a:solidFill>
                  <a:schemeClr val="dk1"/>
                </a:solidFill>
                <a:latin typeface="Times New Roman"/>
                <a:ea typeface="Times New Roman"/>
                <a:cs typeface="Times New Roman"/>
                <a:sym typeface="Times New Roman"/>
              </a:rPr>
              <a:t>:</a:t>
            </a:r>
            <a:endParaRPr b="1" dirty="0">
              <a:solidFill>
                <a:schemeClr val="dk1"/>
              </a:solidFill>
              <a:latin typeface="Times New Roman"/>
              <a:ea typeface="Times New Roman"/>
              <a:cs typeface="Times New Roman"/>
              <a:sym typeface="Times New Roman"/>
            </a:endParaRPr>
          </a:p>
        </p:txBody>
      </p:sp>
      <p:sp>
        <p:nvSpPr>
          <p:cNvPr id="4" name="Google Shape;434;p53">
            <a:extLst>
              <a:ext uri="{FF2B5EF4-FFF2-40B4-BE49-F238E27FC236}">
                <a16:creationId xmlns:a16="http://schemas.microsoft.com/office/drawing/2014/main" id="{CD3F82C1-FB45-8420-1C35-0B64434D5269}"/>
              </a:ext>
            </a:extLst>
          </p:cNvPr>
          <p:cNvSpPr txBox="1"/>
          <p:nvPr/>
        </p:nvSpPr>
        <p:spPr>
          <a:xfrm>
            <a:off x="2248888" y="4263484"/>
            <a:ext cx="5283738" cy="5862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b="1" dirty="0">
                <a:solidFill>
                  <a:schemeClr val="dk1"/>
                </a:solidFill>
                <a:latin typeface="Times New Roman"/>
                <a:ea typeface="Times New Roman"/>
                <a:cs typeface="Times New Roman"/>
                <a:sym typeface="Times New Roman"/>
              </a:rPr>
              <a:t>- LightGBM outperforms other models in all metrics</a:t>
            </a:r>
            <a:endParaRPr b="1" dirty="0">
              <a:solidFill>
                <a:schemeClr val="dk1"/>
              </a:solidFill>
              <a:latin typeface="Times New Roman"/>
              <a:ea typeface="Times New Roman"/>
              <a:cs typeface="Times New Roman"/>
              <a:sym typeface="Times New Roman"/>
            </a:endParaRPr>
          </a:p>
        </p:txBody>
      </p:sp>
      <p:pic>
        <p:nvPicPr>
          <p:cNvPr id="6" name="Picture 5">
            <a:extLst>
              <a:ext uri="{FF2B5EF4-FFF2-40B4-BE49-F238E27FC236}">
                <a16:creationId xmlns:a16="http://schemas.microsoft.com/office/drawing/2014/main" id="{151063B6-F890-98C5-7349-E2A60F254BF2}"/>
              </a:ext>
            </a:extLst>
          </p:cNvPr>
          <p:cNvPicPr>
            <a:picLocks noChangeAspect="1"/>
          </p:cNvPicPr>
          <p:nvPr/>
        </p:nvPicPr>
        <p:blipFill>
          <a:blip r:embed="rId3"/>
          <a:stretch>
            <a:fillRect/>
          </a:stretch>
        </p:blipFill>
        <p:spPr>
          <a:xfrm>
            <a:off x="1554656" y="1528710"/>
            <a:ext cx="5340455" cy="2966920"/>
          </a:xfrm>
          <a:prstGeom prst="rect">
            <a:avLst/>
          </a:prstGeom>
        </p:spPr>
      </p:pic>
    </p:spTree>
    <p:extLst>
      <p:ext uri="{BB962C8B-B14F-4D97-AF65-F5344CB8AC3E}">
        <p14:creationId xmlns:p14="http://schemas.microsoft.com/office/powerpoint/2010/main" val="2090336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422EAC6F-12CD-DF8F-AB65-759166CE21EE}"/>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BBFB6F94-BC6C-2855-6CA4-2C4E73019E12}"/>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D2E46EB9-5A38-E9DE-C48E-339C58B22973}"/>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516AE2CB-BBD8-F62A-52DD-3455435DFC2D}"/>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A9644865-5724-9922-D1EE-6C3CBB16F379}"/>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C54FCE0C-086C-E76B-F243-0772D6663E39}"/>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BC587E15-E041-89FF-99F2-A22AA2023E80}"/>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1693D7B9-8D22-DEDB-9D76-36F70A227E66}"/>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4" name="Google Shape;434;p53">
            <a:extLst>
              <a:ext uri="{FF2B5EF4-FFF2-40B4-BE49-F238E27FC236}">
                <a16:creationId xmlns:a16="http://schemas.microsoft.com/office/drawing/2014/main" id="{402C9848-852D-B025-E375-621698C3230C}"/>
              </a:ext>
            </a:extLst>
          </p:cNvPr>
          <p:cNvSpPr txBox="1"/>
          <p:nvPr/>
        </p:nvSpPr>
        <p:spPr>
          <a:xfrm>
            <a:off x="341913" y="926036"/>
            <a:ext cx="8227200" cy="109411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1700" b="1" dirty="0">
                <a:solidFill>
                  <a:schemeClr val="dk1"/>
                </a:solidFill>
                <a:latin typeface="Times New Roman"/>
                <a:ea typeface="Times New Roman"/>
                <a:cs typeface="Times New Roman"/>
                <a:sym typeface="Times New Roman"/>
              </a:rPr>
              <a:t>Best Metrics – Allocated Bandwidth (Model 2) </a:t>
            </a:r>
            <a:r>
              <a:rPr lang="en" sz="1700" b="1" dirty="0">
                <a:solidFill>
                  <a:schemeClr val="dk1"/>
                </a:solidFill>
                <a:latin typeface="Times New Roman"/>
                <a:ea typeface="Times New Roman"/>
                <a:cs typeface="Times New Roman"/>
                <a:sym typeface="Times New Roman"/>
              </a:rPr>
              <a:t>:</a:t>
            </a:r>
          </a:p>
          <a:p>
            <a:pPr marL="0" lvl="0" indent="0" algn="l" rtl="0">
              <a:lnSpc>
                <a:spcPct val="115000"/>
              </a:lnSpc>
              <a:spcBef>
                <a:spcPts val="1200"/>
              </a:spcBef>
              <a:spcAft>
                <a:spcPts val="0"/>
              </a:spcAft>
              <a:buNone/>
            </a:pPr>
            <a:endParaRPr lang="en" sz="1700" b="1" dirty="0">
              <a:solidFill>
                <a:schemeClr val="dk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7E6914BB-68DF-2E4C-9339-AA3669CE8325}"/>
              </a:ext>
            </a:extLst>
          </p:cNvPr>
          <p:cNvPicPr>
            <a:picLocks noChangeAspect="1"/>
          </p:cNvPicPr>
          <p:nvPr/>
        </p:nvPicPr>
        <p:blipFill>
          <a:blip r:embed="rId3"/>
          <a:stretch>
            <a:fillRect/>
          </a:stretch>
        </p:blipFill>
        <p:spPr>
          <a:xfrm>
            <a:off x="1912319" y="1804239"/>
            <a:ext cx="5086387" cy="3028972"/>
          </a:xfrm>
          <a:prstGeom prst="rect">
            <a:avLst/>
          </a:prstGeom>
        </p:spPr>
      </p:pic>
      <p:sp>
        <p:nvSpPr>
          <p:cNvPr id="3" name="TextBox 2">
            <a:extLst>
              <a:ext uri="{FF2B5EF4-FFF2-40B4-BE49-F238E27FC236}">
                <a16:creationId xmlns:a16="http://schemas.microsoft.com/office/drawing/2014/main" id="{7021BAC6-0CE5-33F4-C289-5683C91E5589}"/>
              </a:ext>
            </a:extLst>
          </p:cNvPr>
          <p:cNvSpPr txBox="1"/>
          <p:nvPr/>
        </p:nvSpPr>
        <p:spPr>
          <a:xfrm>
            <a:off x="2024580" y="4067376"/>
            <a:ext cx="379927" cy="307777"/>
          </a:xfrm>
          <a:prstGeom prst="rect">
            <a:avLst/>
          </a:prstGeom>
          <a:solidFill>
            <a:srgbClr val="5B9BD5"/>
          </a:solidFill>
        </p:spPr>
        <p:txBody>
          <a:bodyPr wrap="square" rtlCol="0">
            <a:spAutoFit/>
          </a:bodyPr>
          <a:lstStyle/>
          <a:p>
            <a:r>
              <a:rPr lang="en-IN" b="1" dirty="0">
                <a:solidFill>
                  <a:schemeClr val="bg1"/>
                </a:solidFill>
              </a:rPr>
              <a:t>R</a:t>
            </a:r>
            <a:r>
              <a:rPr lang="en-IN" b="1" baseline="30000" dirty="0">
                <a:solidFill>
                  <a:schemeClr val="bg1"/>
                </a:solidFill>
              </a:rPr>
              <a:t>2</a:t>
            </a:r>
          </a:p>
        </p:txBody>
      </p:sp>
    </p:spTree>
    <p:extLst>
      <p:ext uri="{BB962C8B-B14F-4D97-AF65-F5344CB8AC3E}">
        <p14:creationId xmlns:p14="http://schemas.microsoft.com/office/powerpoint/2010/main" val="2744597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DD460393-0908-FEC2-1C9A-4F81BBF8EB8B}"/>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5C3872F6-BF95-D322-F0F4-6D91E4D1474C}"/>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0F50E187-FC49-6670-1DD7-9FEEA1547361}"/>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50877A89-F860-EC5E-D1D4-58F0B896D239}"/>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E2DE57B2-513E-C0A0-45F0-4AD2372C58F0}"/>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DDD1BD8B-F693-9A5C-A3E2-15D079D8D382}"/>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BF34991B-F65A-77BE-80E3-AA14E79D392D}"/>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C806C303-D27C-9A09-BA8A-CF36354C6A8D}"/>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A34854A0-6833-2FB7-9790-336905C0907A}"/>
              </a:ext>
            </a:extLst>
          </p:cNvPr>
          <p:cNvPicPr>
            <a:picLocks noChangeAspect="1"/>
          </p:cNvPicPr>
          <p:nvPr/>
        </p:nvPicPr>
        <p:blipFill>
          <a:blip r:embed="rId3"/>
          <a:srcRect t="5358"/>
          <a:stretch/>
        </p:blipFill>
        <p:spPr>
          <a:xfrm>
            <a:off x="2141220" y="1452567"/>
            <a:ext cx="4726730" cy="2938837"/>
          </a:xfrm>
          <a:prstGeom prst="rect">
            <a:avLst/>
          </a:prstGeom>
        </p:spPr>
      </p:pic>
      <p:sp>
        <p:nvSpPr>
          <p:cNvPr id="5" name="Google Shape;1022;p75">
            <a:extLst>
              <a:ext uri="{FF2B5EF4-FFF2-40B4-BE49-F238E27FC236}">
                <a16:creationId xmlns:a16="http://schemas.microsoft.com/office/drawing/2014/main" id="{7710F854-9581-5241-32DE-6127B5D20538}"/>
              </a:ext>
            </a:extLst>
          </p:cNvPr>
          <p:cNvSpPr txBox="1"/>
          <p:nvPr/>
        </p:nvSpPr>
        <p:spPr>
          <a:xfrm>
            <a:off x="571711" y="4377248"/>
            <a:ext cx="7615904"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dirty="0">
                <a:solidFill>
                  <a:schemeClr val="dk1"/>
                </a:solidFill>
                <a:latin typeface="Times New Roman"/>
                <a:ea typeface="Times New Roman"/>
                <a:cs typeface="Times New Roman"/>
                <a:sym typeface="Times New Roman"/>
              </a:rPr>
              <a:t>No Significant Overfitting or Underfitting</a:t>
            </a:r>
            <a:r>
              <a:rPr lang="en-US" sz="1200" dirty="0">
                <a:solidFill>
                  <a:schemeClr val="dk1"/>
                </a:solidFill>
                <a:latin typeface="Times New Roman"/>
                <a:ea typeface="Times New Roman"/>
                <a:cs typeface="Times New Roman"/>
                <a:sym typeface="Times New Roman"/>
              </a:rPr>
              <a:t>: Given that both the training and testing metrics are close and the R² values are high, it suggests that the model is neither overfitting nor underfitting. It appears to be fitting the data well.</a:t>
            </a:r>
            <a:endParaRPr dirty="0">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955A2BA8-4853-4AEA-0413-FDA6735516DF}"/>
              </a:ext>
            </a:extLst>
          </p:cNvPr>
          <p:cNvSpPr txBox="1"/>
          <p:nvPr/>
        </p:nvSpPr>
        <p:spPr>
          <a:xfrm>
            <a:off x="1497398" y="944272"/>
            <a:ext cx="5764530" cy="646331"/>
          </a:xfrm>
          <a:prstGeom prst="rect">
            <a:avLst/>
          </a:prstGeom>
          <a:noFill/>
        </p:spPr>
        <p:txBody>
          <a:bodyPr wrap="square" rtlCol="0">
            <a:spAutoFit/>
          </a:bodyPr>
          <a:lstStyle/>
          <a:p>
            <a:pPr algn="ctr"/>
            <a:r>
              <a:rPr lang="en-US" sz="1200" b="1" dirty="0">
                <a:solidFill>
                  <a:schemeClr val="tx1"/>
                </a:solidFill>
                <a:effectLst/>
                <a:latin typeface="Times New Roman" panose="02020603050405020304" pitchFamily="18" charset="0"/>
                <a:cs typeface="Times New Roman" panose="02020603050405020304" pitchFamily="18" charset="0"/>
              </a:rPr>
              <a:t>Train vs Test Comparison of </a:t>
            </a:r>
            <a:r>
              <a:rPr lang="en-US" sz="1200" b="1" dirty="0" err="1">
                <a:solidFill>
                  <a:schemeClr val="tx1"/>
                </a:solidFill>
                <a:effectLst/>
                <a:latin typeface="Times New Roman" panose="02020603050405020304" pitchFamily="18" charset="0"/>
                <a:cs typeface="Times New Roman" panose="02020603050405020304" pitchFamily="18" charset="0"/>
              </a:rPr>
              <a:t>LightGBM</a:t>
            </a:r>
            <a:r>
              <a:rPr lang="en-US" sz="1200" b="1" dirty="0">
                <a:solidFill>
                  <a:schemeClr val="tx1"/>
                </a:solidFill>
                <a:effectLst/>
                <a:latin typeface="Times New Roman" panose="02020603050405020304" pitchFamily="18" charset="0"/>
                <a:cs typeface="Times New Roman" panose="02020603050405020304" pitchFamily="18" charset="0"/>
              </a:rPr>
              <a:t> - Optimized with Bayesian Optimization (Gaussian Process) – Allocated Bandwidth Prediction</a:t>
            </a:r>
          </a:p>
          <a:p>
            <a:pPr algn="ctr"/>
            <a:endParaRPr lang="en-IN" sz="1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5482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F6F21DBD-0267-BACE-5CE3-0DAE68A38C39}"/>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6F53868E-2BA1-CF69-3E12-69CCF11A346D}"/>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Model Training : </a:t>
            </a:r>
          </a:p>
        </p:txBody>
      </p:sp>
      <p:sp>
        <p:nvSpPr>
          <p:cNvPr id="428" name="Google Shape;428;p53">
            <a:extLst>
              <a:ext uri="{FF2B5EF4-FFF2-40B4-BE49-F238E27FC236}">
                <a16:creationId xmlns:a16="http://schemas.microsoft.com/office/drawing/2014/main" id="{2B0E228C-92F3-DEDB-1079-9976E4BD33F3}"/>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40E1AC93-66A6-F33F-FBC5-6F5893125182}"/>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F2E54D9D-8985-E778-6E6F-009D082F5868}"/>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E1373CA2-1259-661B-5886-44FFB9D089F6}"/>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48FA97D9-D134-C80C-7168-A41B2A0FEB06}"/>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B60F16C9-76C2-C76C-9BF2-59E4084FA925}"/>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4" name="Google Shape;434;p53">
            <a:extLst>
              <a:ext uri="{FF2B5EF4-FFF2-40B4-BE49-F238E27FC236}">
                <a16:creationId xmlns:a16="http://schemas.microsoft.com/office/drawing/2014/main" id="{1D14D7F5-DC2E-3932-CC95-5B2588FB04D5}"/>
              </a:ext>
            </a:extLst>
          </p:cNvPr>
          <p:cNvSpPr txBox="1"/>
          <p:nvPr/>
        </p:nvSpPr>
        <p:spPr>
          <a:xfrm>
            <a:off x="341913" y="926036"/>
            <a:ext cx="8227200" cy="6393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700" b="1" dirty="0">
                <a:solidFill>
                  <a:schemeClr val="dk1"/>
                </a:solidFill>
                <a:latin typeface="Times New Roman"/>
                <a:ea typeface="Times New Roman"/>
                <a:cs typeface="Times New Roman"/>
                <a:sym typeface="Times New Roman"/>
              </a:rPr>
              <a:t>Optimal Hyperparameters Tuned by Bayesian Optimization with Gaussian Process :</a:t>
            </a:r>
            <a:endParaRPr lang="en" sz="1700" b="1" dirty="0">
              <a:solidFill>
                <a:schemeClr val="dk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BE1EA2E8-F5E0-7AF0-3D23-EFB3CB8088D7}"/>
              </a:ext>
            </a:extLst>
          </p:cNvPr>
          <p:cNvPicPr>
            <a:picLocks noChangeAspect="1"/>
          </p:cNvPicPr>
          <p:nvPr/>
        </p:nvPicPr>
        <p:blipFill>
          <a:blip r:embed="rId3"/>
          <a:srcRect b="33463"/>
          <a:stretch/>
        </p:blipFill>
        <p:spPr>
          <a:xfrm>
            <a:off x="1500287" y="2031197"/>
            <a:ext cx="5876580" cy="2266940"/>
          </a:xfrm>
          <a:prstGeom prst="rect">
            <a:avLst/>
          </a:prstGeom>
        </p:spPr>
      </p:pic>
    </p:spTree>
    <p:extLst>
      <p:ext uri="{BB962C8B-B14F-4D97-AF65-F5344CB8AC3E}">
        <p14:creationId xmlns:p14="http://schemas.microsoft.com/office/powerpoint/2010/main" val="4162818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D3B7E49D-9AA2-78B8-130F-006A35576073}"/>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1D4B2FF1-6CD5-3703-6559-F372D81D8021}"/>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(II) MEC setup  : </a:t>
            </a:r>
            <a:endParaRPr sz="2500" dirty="0">
              <a:solidFill>
                <a:srgbClr val="FF0000"/>
              </a:solidFill>
              <a:latin typeface="Times New Roman"/>
              <a:ea typeface="Times New Roman"/>
              <a:cs typeface="Times New Roman"/>
              <a:sym typeface="Times New Roman"/>
            </a:endParaRPr>
          </a:p>
        </p:txBody>
      </p:sp>
      <p:sp>
        <p:nvSpPr>
          <p:cNvPr id="428" name="Google Shape;428;p53">
            <a:extLst>
              <a:ext uri="{FF2B5EF4-FFF2-40B4-BE49-F238E27FC236}">
                <a16:creationId xmlns:a16="http://schemas.microsoft.com/office/drawing/2014/main" id="{6A3AFF31-B005-FB9A-15F5-FE191A52DE3B}"/>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592ABCDF-BDA2-B3D5-4ED8-D5E014FC6357}"/>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BF949E91-B336-660F-C5A2-376E0AE541F4}"/>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4D15C83B-E4BA-7EB7-E986-99DA23B2FC61}"/>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C82FFFBC-1348-5CFF-92DD-C625BE244EFF}"/>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9A0F14DF-D8E2-2E61-74B7-EF49196268BD}"/>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 name="Google Shape;417;p52">
            <a:extLst>
              <a:ext uri="{FF2B5EF4-FFF2-40B4-BE49-F238E27FC236}">
                <a16:creationId xmlns:a16="http://schemas.microsoft.com/office/drawing/2014/main" id="{39CCFA60-56D8-812F-4746-ABBE1685499B}"/>
              </a:ext>
            </a:extLst>
          </p:cNvPr>
          <p:cNvSpPr txBox="1"/>
          <p:nvPr/>
        </p:nvSpPr>
        <p:spPr>
          <a:xfrm>
            <a:off x="341913" y="1121388"/>
            <a:ext cx="4058369" cy="1454983"/>
          </a:xfrm>
          <a:prstGeom prst="rect">
            <a:avLst/>
          </a:prstGeom>
          <a:noFill/>
          <a:ln>
            <a:noFill/>
          </a:ln>
        </p:spPr>
        <p:txBody>
          <a:bodyPr spcFirstLastPara="1" wrap="square" lIns="91425" tIns="91425" rIns="91425" bIns="91425" anchor="t" anchorCtr="0">
            <a:spAutoFit/>
          </a:bodyPr>
          <a:lstStyle/>
          <a:p>
            <a:pPr marL="285750" lvl="0" indent="-285750" algn="l" rtl="0">
              <a:buFont typeface="Wingdings" panose="05000000000000000000" pitchFamily="2" charset="2"/>
              <a:buChar char="q"/>
            </a:pPr>
            <a:r>
              <a:rPr lang="en" sz="1800" b="1" dirty="0">
                <a:solidFill>
                  <a:schemeClr val="tx1"/>
                </a:solidFill>
                <a:latin typeface="Times New Roman"/>
                <a:ea typeface="Times New Roman"/>
                <a:cs typeface="Times New Roman"/>
                <a:sym typeface="Times New Roman"/>
              </a:rPr>
              <a:t>Step 1 : </a:t>
            </a:r>
            <a:r>
              <a:rPr lang="en-IN" sz="1800" dirty="0">
                <a:solidFill>
                  <a:schemeClr val="tx1"/>
                </a:solidFill>
                <a:latin typeface="Times New Roman"/>
                <a:ea typeface="Times New Roman"/>
                <a:cs typeface="Times New Roman"/>
                <a:sym typeface="Times New Roman"/>
              </a:rPr>
              <a:t>Create </a:t>
            </a:r>
            <a:r>
              <a:rPr lang="en-IN" sz="1800" dirty="0" err="1">
                <a:solidFill>
                  <a:schemeClr val="tx1"/>
                </a:solidFill>
                <a:latin typeface="Times New Roman"/>
                <a:ea typeface="Times New Roman"/>
                <a:cs typeface="Times New Roman"/>
                <a:sym typeface="Times New Roman"/>
              </a:rPr>
              <a:t>dockerfile</a:t>
            </a:r>
            <a:r>
              <a:rPr lang="en-IN" sz="1800" dirty="0">
                <a:solidFill>
                  <a:schemeClr val="tx1"/>
                </a:solidFill>
                <a:latin typeface="Times New Roman"/>
                <a:ea typeface="Times New Roman"/>
                <a:cs typeface="Times New Roman"/>
                <a:sym typeface="Times New Roman"/>
              </a:rPr>
              <a:t> with all necessary commands. </a:t>
            </a:r>
            <a:endParaRPr lang="en-IN" dirty="0">
              <a:solidFill>
                <a:schemeClr val="tx1"/>
              </a:solidFill>
              <a:latin typeface="Times New Roman"/>
              <a:cs typeface="Times New Roman"/>
            </a:endParaRPr>
          </a:p>
          <a:p>
            <a:pPr marL="285750" indent="-285750">
              <a:lnSpc>
                <a:spcPct val="150000"/>
              </a:lnSpc>
              <a:buFont typeface="Wingdings" panose="05000000000000000000" pitchFamily="2" charset="2"/>
              <a:buChar char="q"/>
            </a:pPr>
            <a:endParaRPr lang="en" sz="1800" dirty="0">
              <a:solidFill>
                <a:schemeClr val="tx1"/>
              </a:solidFill>
              <a:latin typeface="Times New Roman"/>
              <a:cs typeface="Times New Roman"/>
              <a:sym typeface="Times New Roman"/>
            </a:endParaRPr>
          </a:p>
          <a:p>
            <a:pPr>
              <a:lnSpc>
                <a:spcPct val="115000"/>
              </a:lnSpc>
            </a:pPr>
            <a:r>
              <a:rPr lang="en" sz="1700" b="1" dirty="0">
                <a:solidFill>
                  <a:schemeClr val="tx1"/>
                </a:solidFill>
                <a:latin typeface="Times New Roman"/>
                <a:cs typeface="Times New Roman"/>
                <a:sym typeface="Times New Roman"/>
              </a:rPr>
              <a:t> </a:t>
            </a:r>
            <a:endParaRPr lang="en" sz="1700" b="1" dirty="0">
              <a:solidFill>
                <a:schemeClr val="tx1"/>
              </a:solidFill>
              <a:latin typeface="Times New Roman"/>
              <a:cs typeface="Times New Roman"/>
            </a:endParaRPr>
          </a:p>
        </p:txBody>
      </p:sp>
      <p:pic>
        <p:nvPicPr>
          <p:cNvPr id="6" name="Picture 5">
            <a:extLst>
              <a:ext uri="{FF2B5EF4-FFF2-40B4-BE49-F238E27FC236}">
                <a16:creationId xmlns:a16="http://schemas.microsoft.com/office/drawing/2014/main" id="{FF09F700-BE73-4443-DAE2-90050A88509B}"/>
              </a:ext>
            </a:extLst>
          </p:cNvPr>
          <p:cNvPicPr>
            <a:picLocks noChangeAspect="1"/>
          </p:cNvPicPr>
          <p:nvPr/>
        </p:nvPicPr>
        <p:blipFill>
          <a:blip r:embed="rId3"/>
          <a:stretch>
            <a:fillRect/>
          </a:stretch>
        </p:blipFill>
        <p:spPr>
          <a:xfrm>
            <a:off x="4556463" y="977713"/>
            <a:ext cx="3828513" cy="3735324"/>
          </a:xfrm>
          <a:prstGeom prst="rect">
            <a:avLst/>
          </a:prstGeom>
        </p:spPr>
      </p:pic>
      <p:sp>
        <p:nvSpPr>
          <p:cNvPr id="7" name="Google Shape;489;p56">
            <a:extLst>
              <a:ext uri="{FF2B5EF4-FFF2-40B4-BE49-F238E27FC236}">
                <a16:creationId xmlns:a16="http://schemas.microsoft.com/office/drawing/2014/main" id="{692F2FCB-D347-2FB1-3BAC-878C2416FFC1}"/>
              </a:ext>
            </a:extLst>
          </p:cNvPr>
          <p:cNvSpPr/>
          <p:nvPr/>
        </p:nvSpPr>
        <p:spPr>
          <a:xfrm>
            <a:off x="4015907" y="2773904"/>
            <a:ext cx="2293800" cy="355333"/>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latin typeface="Calibri"/>
              <a:ea typeface="Calibri"/>
              <a:cs typeface="Calibri"/>
              <a:sym typeface="Calibri"/>
            </a:endParaRPr>
          </a:p>
        </p:txBody>
      </p:sp>
      <p:cxnSp>
        <p:nvCxnSpPr>
          <p:cNvPr id="8" name="Google Shape;490;p56">
            <a:extLst>
              <a:ext uri="{FF2B5EF4-FFF2-40B4-BE49-F238E27FC236}">
                <a16:creationId xmlns:a16="http://schemas.microsoft.com/office/drawing/2014/main" id="{09FA66B1-AFE4-C795-00A1-A4D5C355FA27}"/>
              </a:ext>
            </a:extLst>
          </p:cNvPr>
          <p:cNvCxnSpPr>
            <a:cxnSpLocks/>
            <a:stCxn id="7" idx="2"/>
          </p:cNvCxnSpPr>
          <p:nvPr/>
        </p:nvCxnSpPr>
        <p:spPr>
          <a:xfrm flipH="1">
            <a:off x="3209756" y="2951571"/>
            <a:ext cx="806151" cy="0"/>
          </a:xfrm>
          <a:prstGeom prst="straightConnector1">
            <a:avLst/>
          </a:prstGeom>
          <a:noFill/>
          <a:ln w="9525" cap="flat" cmpd="sng">
            <a:solidFill>
              <a:schemeClr val="dk2"/>
            </a:solidFill>
            <a:prstDash val="solid"/>
            <a:round/>
            <a:headEnd type="none" w="med" len="med"/>
            <a:tailEnd type="triangle" w="med" len="med"/>
          </a:ln>
        </p:spPr>
      </p:cxnSp>
      <p:sp>
        <p:nvSpPr>
          <p:cNvPr id="9" name="Google Shape;491;p56">
            <a:extLst>
              <a:ext uri="{FF2B5EF4-FFF2-40B4-BE49-F238E27FC236}">
                <a16:creationId xmlns:a16="http://schemas.microsoft.com/office/drawing/2014/main" id="{40AFC487-DDF3-CC8D-9A36-805FFE0BDBE3}"/>
              </a:ext>
            </a:extLst>
          </p:cNvPr>
          <p:cNvSpPr txBox="1"/>
          <p:nvPr/>
        </p:nvSpPr>
        <p:spPr>
          <a:xfrm>
            <a:off x="1271877" y="2766667"/>
            <a:ext cx="2456120" cy="10961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Calibri"/>
                <a:ea typeface="Calibri"/>
                <a:cs typeface="Calibri"/>
                <a:sym typeface="Calibri"/>
              </a:rPr>
              <a:t>Pretrained LightGBM models</a:t>
            </a:r>
            <a:endParaRPr sz="1200" dirty="0">
              <a:solidFill>
                <a:schemeClr val="dk1"/>
              </a:solidFill>
              <a:latin typeface="Calibri"/>
              <a:ea typeface="Calibri"/>
              <a:cs typeface="Calibri"/>
              <a:sym typeface="Calibri"/>
            </a:endParaRPr>
          </a:p>
        </p:txBody>
      </p:sp>
      <p:sp>
        <p:nvSpPr>
          <p:cNvPr id="15" name="Google Shape;489;p56">
            <a:extLst>
              <a:ext uri="{FF2B5EF4-FFF2-40B4-BE49-F238E27FC236}">
                <a16:creationId xmlns:a16="http://schemas.microsoft.com/office/drawing/2014/main" id="{0E1B8F7F-7ED2-9E19-84F1-FC7E751F25C1}"/>
              </a:ext>
            </a:extLst>
          </p:cNvPr>
          <p:cNvSpPr/>
          <p:nvPr/>
        </p:nvSpPr>
        <p:spPr>
          <a:xfrm>
            <a:off x="4210070" y="4281758"/>
            <a:ext cx="2293800" cy="355333"/>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latin typeface="Calibri"/>
              <a:ea typeface="Calibri"/>
              <a:cs typeface="Calibri"/>
              <a:sym typeface="Calibri"/>
            </a:endParaRPr>
          </a:p>
        </p:txBody>
      </p:sp>
      <p:cxnSp>
        <p:nvCxnSpPr>
          <p:cNvPr id="16" name="Google Shape;490;p56">
            <a:extLst>
              <a:ext uri="{FF2B5EF4-FFF2-40B4-BE49-F238E27FC236}">
                <a16:creationId xmlns:a16="http://schemas.microsoft.com/office/drawing/2014/main" id="{C7987882-0AB4-A920-3640-0DC5E640E335}"/>
              </a:ext>
            </a:extLst>
          </p:cNvPr>
          <p:cNvCxnSpPr>
            <a:cxnSpLocks/>
            <a:stCxn id="15" idx="2"/>
          </p:cNvCxnSpPr>
          <p:nvPr/>
        </p:nvCxnSpPr>
        <p:spPr>
          <a:xfrm flipH="1">
            <a:off x="3209756" y="4459425"/>
            <a:ext cx="1000314" cy="0"/>
          </a:xfrm>
          <a:prstGeom prst="straightConnector1">
            <a:avLst/>
          </a:prstGeom>
          <a:noFill/>
          <a:ln w="9525" cap="flat" cmpd="sng">
            <a:solidFill>
              <a:schemeClr val="dk2"/>
            </a:solidFill>
            <a:prstDash val="solid"/>
            <a:round/>
            <a:headEnd type="none" w="med" len="med"/>
            <a:tailEnd type="triangle" w="med" len="med"/>
          </a:ln>
        </p:spPr>
      </p:cxnSp>
      <p:sp>
        <p:nvSpPr>
          <p:cNvPr id="17" name="Google Shape;491;p56">
            <a:extLst>
              <a:ext uri="{FF2B5EF4-FFF2-40B4-BE49-F238E27FC236}">
                <a16:creationId xmlns:a16="http://schemas.microsoft.com/office/drawing/2014/main" id="{95E857A8-2DC7-D792-EF71-B9DFD4C8BE9E}"/>
              </a:ext>
            </a:extLst>
          </p:cNvPr>
          <p:cNvSpPr txBox="1"/>
          <p:nvPr/>
        </p:nvSpPr>
        <p:spPr>
          <a:xfrm>
            <a:off x="577292" y="4273523"/>
            <a:ext cx="3079157" cy="10961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Calibri"/>
                <a:ea typeface="Calibri"/>
                <a:cs typeface="Calibri"/>
                <a:sym typeface="Calibri"/>
              </a:rPr>
              <a:t>Flask entry point for receiving user data</a:t>
            </a:r>
            <a:endParaRPr sz="1200" dirty="0">
              <a:solidFill>
                <a:schemeClr val="dk1"/>
              </a:solidFill>
              <a:latin typeface="Calibri"/>
              <a:ea typeface="Calibri"/>
              <a:cs typeface="Calibri"/>
              <a:sym typeface="Calibri"/>
            </a:endParaRPr>
          </a:p>
        </p:txBody>
      </p:sp>
      <p:sp>
        <p:nvSpPr>
          <p:cNvPr id="20" name="Google Shape;489;p56">
            <a:extLst>
              <a:ext uri="{FF2B5EF4-FFF2-40B4-BE49-F238E27FC236}">
                <a16:creationId xmlns:a16="http://schemas.microsoft.com/office/drawing/2014/main" id="{E49CCED9-760F-6BA2-84CC-F1EA6DA0CF3D}"/>
              </a:ext>
            </a:extLst>
          </p:cNvPr>
          <p:cNvSpPr/>
          <p:nvPr/>
        </p:nvSpPr>
        <p:spPr>
          <a:xfrm>
            <a:off x="4438918" y="3778071"/>
            <a:ext cx="1202028" cy="387716"/>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latin typeface="Calibri"/>
              <a:ea typeface="Calibri"/>
              <a:cs typeface="Calibri"/>
              <a:sym typeface="Calibri"/>
            </a:endParaRPr>
          </a:p>
        </p:txBody>
      </p:sp>
      <p:cxnSp>
        <p:nvCxnSpPr>
          <p:cNvPr id="21" name="Google Shape;490;p56">
            <a:extLst>
              <a:ext uri="{FF2B5EF4-FFF2-40B4-BE49-F238E27FC236}">
                <a16:creationId xmlns:a16="http://schemas.microsoft.com/office/drawing/2014/main" id="{98388444-6694-DAA7-045A-8DB8C9E171E8}"/>
              </a:ext>
            </a:extLst>
          </p:cNvPr>
          <p:cNvCxnSpPr>
            <a:cxnSpLocks/>
            <a:stCxn id="20" idx="2"/>
          </p:cNvCxnSpPr>
          <p:nvPr/>
        </p:nvCxnSpPr>
        <p:spPr>
          <a:xfrm flipH="1" flipV="1">
            <a:off x="3209756" y="3955738"/>
            <a:ext cx="1229162" cy="16191"/>
          </a:xfrm>
          <a:prstGeom prst="straightConnector1">
            <a:avLst/>
          </a:prstGeom>
          <a:noFill/>
          <a:ln w="9525" cap="flat" cmpd="sng">
            <a:solidFill>
              <a:schemeClr val="dk2"/>
            </a:solidFill>
            <a:prstDash val="solid"/>
            <a:round/>
            <a:headEnd type="none" w="med" len="med"/>
            <a:tailEnd type="triangle" w="med" len="med"/>
          </a:ln>
        </p:spPr>
      </p:cxnSp>
      <p:sp>
        <p:nvSpPr>
          <p:cNvPr id="22" name="Google Shape;491;p56">
            <a:extLst>
              <a:ext uri="{FF2B5EF4-FFF2-40B4-BE49-F238E27FC236}">
                <a16:creationId xmlns:a16="http://schemas.microsoft.com/office/drawing/2014/main" id="{89120C02-F82E-18E9-FBFA-BF09BC8F8DCD}"/>
              </a:ext>
            </a:extLst>
          </p:cNvPr>
          <p:cNvSpPr txBox="1"/>
          <p:nvPr/>
        </p:nvSpPr>
        <p:spPr>
          <a:xfrm>
            <a:off x="2365477" y="3762776"/>
            <a:ext cx="1050561" cy="3094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dirty="0">
                <a:solidFill>
                  <a:schemeClr val="dk1"/>
                </a:solidFill>
                <a:latin typeface="Calibri"/>
                <a:ea typeface="Calibri"/>
                <a:cs typeface="Calibri"/>
                <a:sym typeface="Calibri"/>
              </a:rPr>
              <a:t>S</a:t>
            </a:r>
            <a:r>
              <a:rPr lang="en" sz="1200" dirty="0">
                <a:solidFill>
                  <a:schemeClr val="dk1"/>
                </a:solidFill>
                <a:latin typeface="Calibri"/>
                <a:ea typeface="Calibri"/>
                <a:cs typeface="Calibri"/>
                <a:sym typeface="Calibri"/>
              </a:rPr>
              <a:t>erver port </a:t>
            </a: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6909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88E8C7EE-6AEF-4A69-59A1-43B0EA3973D7}"/>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0113A7FD-D1B3-224B-0B3B-0185276DB9DE}"/>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(II) MEC setup  : </a:t>
            </a:r>
            <a:endParaRPr sz="2500" dirty="0">
              <a:solidFill>
                <a:srgbClr val="FF0000"/>
              </a:solidFill>
              <a:latin typeface="Times New Roman"/>
              <a:ea typeface="Times New Roman"/>
              <a:cs typeface="Times New Roman"/>
              <a:sym typeface="Times New Roman"/>
            </a:endParaRPr>
          </a:p>
        </p:txBody>
      </p:sp>
      <p:sp>
        <p:nvSpPr>
          <p:cNvPr id="428" name="Google Shape;428;p53">
            <a:extLst>
              <a:ext uri="{FF2B5EF4-FFF2-40B4-BE49-F238E27FC236}">
                <a16:creationId xmlns:a16="http://schemas.microsoft.com/office/drawing/2014/main" id="{C9424A48-1C25-FB67-E064-4CDEEDC628C6}"/>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778615DB-1D3A-8868-EA26-66A1EB73670B}"/>
              </a:ext>
            </a:extLst>
          </p:cNvPr>
          <p:cNvGrpSpPr/>
          <p:nvPr/>
        </p:nvGrpSpPr>
        <p:grpSpPr>
          <a:xfrm>
            <a:off x="315336" y="840600"/>
            <a:ext cx="8513349" cy="26337"/>
            <a:chOff x="0" y="0"/>
            <a:chExt cx="22702265" cy="70231"/>
          </a:xfrm>
        </p:grpSpPr>
        <p:sp>
          <p:nvSpPr>
            <p:cNvPr id="430" name="Google Shape;430;p53">
              <a:extLst>
                <a:ext uri="{FF2B5EF4-FFF2-40B4-BE49-F238E27FC236}">
                  <a16:creationId xmlns:a16="http://schemas.microsoft.com/office/drawing/2014/main" id="{6287E92E-113F-8407-1224-E8A2BCBA8C19}"/>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A798D226-88E5-2E74-E0C3-2CDDDA936610}"/>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536C1AE8-9D32-0AF0-2DFC-8B326C025EF8}"/>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3434355A-461E-E8B6-609C-AB52992359CC}"/>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 name="Google Shape;417;p52">
            <a:extLst>
              <a:ext uri="{FF2B5EF4-FFF2-40B4-BE49-F238E27FC236}">
                <a16:creationId xmlns:a16="http://schemas.microsoft.com/office/drawing/2014/main" id="{DA347A9D-C8D8-A3BA-77EB-8F5E5C1B1748}"/>
              </a:ext>
            </a:extLst>
          </p:cNvPr>
          <p:cNvSpPr txBox="1"/>
          <p:nvPr/>
        </p:nvSpPr>
        <p:spPr>
          <a:xfrm>
            <a:off x="281238" y="1175238"/>
            <a:ext cx="3774605" cy="1277242"/>
          </a:xfrm>
          <a:prstGeom prst="rect">
            <a:avLst/>
          </a:prstGeom>
          <a:noFill/>
          <a:ln>
            <a:noFill/>
          </a:ln>
        </p:spPr>
        <p:txBody>
          <a:bodyPr spcFirstLastPara="1" wrap="square" lIns="91425" tIns="91425" rIns="91425" bIns="91425" anchor="t" anchorCtr="0">
            <a:spAutoFit/>
          </a:bodyPr>
          <a:lstStyle/>
          <a:p>
            <a:pPr marL="285750" lvl="0" indent="-285750" algn="l" rtl="0">
              <a:buFont typeface="Wingdings" panose="05000000000000000000" pitchFamily="2" charset="2"/>
              <a:buChar char="q"/>
            </a:pPr>
            <a:r>
              <a:rPr lang="en" sz="1800" b="1" dirty="0">
                <a:solidFill>
                  <a:schemeClr val="tx1"/>
                </a:solidFill>
                <a:latin typeface="Times New Roman"/>
                <a:ea typeface="Times New Roman"/>
                <a:cs typeface="Times New Roman"/>
                <a:sym typeface="Times New Roman"/>
              </a:rPr>
              <a:t>Step 2 : </a:t>
            </a:r>
            <a:r>
              <a:rPr lang="en-IN" sz="1800" dirty="0">
                <a:solidFill>
                  <a:schemeClr val="tx1"/>
                </a:solidFill>
                <a:latin typeface="Times New Roman"/>
                <a:ea typeface="Times New Roman"/>
                <a:cs typeface="Times New Roman"/>
                <a:sym typeface="Times New Roman"/>
              </a:rPr>
              <a:t>Specify unique address and port numbers in the docker-</a:t>
            </a:r>
            <a:r>
              <a:rPr lang="en-IN" sz="1800" dirty="0" err="1">
                <a:solidFill>
                  <a:schemeClr val="tx1"/>
                </a:solidFill>
                <a:latin typeface="Times New Roman"/>
                <a:ea typeface="Times New Roman"/>
                <a:cs typeface="Times New Roman"/>
                <a:sym typeface="Times New Roman"/>
              </a:rPr>
              <a:t>compose.yml</a:t>
            </a:r>
            <a:r>
              <a:rPr lang="en-IN" sz="1800" dirty="0">
                <a:solidFill>
                  <a:schemeClr val="tx1"/>
                </a:solidFill>
                <a:latin typeface="Times New Roman"/>
                <a:ea typeface="Times New Roman"/>
                <a:cs typeface="Times New Roman"/>
                <a:sym typeface="Times New Roman"/>
              </a:rPr>
              <a:t> file.</a:t>
            </a:r>
            <a:endParaRPr lang="en" sz="1800" dirty="0">
              <a:solidFill>
                <a:schemeClr val="tx1"/>
              </a:solidFill>
              <a:latin typeface="Times New Roman"/>
              <a:cs typeface="Times New Roman"/>
              <a:sym typeface="Times New Roman"/>
            </a:endParaRPr>
          </a:p>
          <a:p>
            <a:r>
              <a:rPr lang="en" sz="1700" b="1" dirty="0">
                <a:solidFill>
                  <a:schemeClr val="tx1"/>
                </a:solidFill>
                <a:latin typeface="Times New Roman"/>
                <a:cs typeface="Times New Roman"/>
                <a:sym typeface="Times New Roman"/>
              </a:rPr>
              <a:t> </a:t>
            </a:r>
            <a:endParaRPr lang="en" sz="1700" b="1" dirty="0">
              <a:solidFill>
                <a:schemeClr val="tx1"/>
              </a:solidFill>
              <a:latin typeface="Times New Roman"/>
              <a:cs typeface="Times New Roman"/>
            </a:endParaRPr>
          </a:p>
        </p:txBody>
      </p:sp>
      <p:pic>
        <p:nvPicPr>
          <p:cNvPr id="9" name="Picture 8">
            <a:extLst>
              <a:ext uri="{FF2B5EF4-FFF2-40B4-BE49-F238E27FC236}">
                <a16:creationId xmlns:a16="http://schemas.microsoft.com/office/drawing/2014/main" id="{501C7D3C-5266-6D27-DB17-0819BA209CB7}"/>
              </a:ext>
            </a:extLst>
          </p:cNvPr>
          <p:cNvPicPr>
            <a:picLocks noChangeAspect="1"/>
          </p:cNvPicPr>
          <p:nvPr/>
        </p:nvPicPr>
        <p:blipFill>
          <a:blip r:embed="rId3"/>
          <a:stretch>
            <a:fillRect/>
          </a:stretch>
        </p:blipFill>
        <p:spPr>
          <a:xfrm>
            <a:off x="4300417" y="1071837"/>
            <a:ext cx="4439604" cy="3641200"/>
          </a:xfrm>
          <a:prstGeom prst="rect">
            <a:avLst/>
          </a:prstGeom>
        </p:spPr>
      </p:pic>
      <p:sp>
        <p:nvSpPr>
          <p:cNvPr id="10" name="Google Shape;489;p56">
            <a:extLst>
              <a:ext uri="{FF2B5EF4-FFF2-40B4-BE49-F238E27FC236}">
                <a16:creationId xmlns:a16="http://schemas.microsoft.com/office/drawing/2014/main" id="{D6EBA3B6-4A37-8307-E170-B3737492B01F}"/>
              </a:ext>
            </a:extLst>
          </p:cNvPr>
          <p:cNvSpPr/>
          <p:nvPr/>
        </p:nvSpPr>
        <p:spPr>
          <a:xfrm>
            <a:off x="4670737" y="3769218"/>
            <a:ext cx="1167685" cy="395796"/>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latin typeface="Calibri"/>
              <a:ea typeface="Calibri"/>
              <a:cs typeface="Calibri"/>
              <a:sym typeface="Calibri"/>
            </a:endParaRPr>
          </a:p>
        </p:txBody>
      </p:sp>
      <p:cxnSp>
        <p:nvCxnSpPr>
          <p:cNvPr id="11" name="Google Shape;490;p56">
            <a:extLst>
              <a:ext uri="{FF2B5EF4-FFF2-40B4-BE49-F238E27FC236}">
                <a16:creationId xmlns:a16="http://schemas.microsoft.com/office/drawing/2014/main" id="{F13D61F2-7038-F83D-D7B9-1E083CCB2715}"/>
              </a:ext>
            </a:extLst>
          </p:cNvPr>
          <p:cNvCxnSpPr>
            <a:cxnSpLocks/>
            <a:stCxn id="10" idx="2"/>
          </p:cNvCxnSpPr>
          <p:nvPr/>
        </p:nvCxnSpPr>
        <p:spPr>
          <a:xfrm flipH="1">
            <a:off x="3352800" y="3967116"/>
            <a:ext cx="1317937" cy="20231"/>
          </a:xfrm>
          <a:prstGeom prst="straightConnector1">
            <a:avLst/>
          </a:prstGeom>
          <a:noFill/>
          <a:ln w="9525" cap="flat" cmpd="sng">
            <a:solidFill>
              <a:schemeClr val="dk2"/>
            </a:solidFill>
            <a:prstDash val="solid"/>
            <a:round/>
            <a:headEnd type="none" w="med" len="med"/>
            <a:tailEnd type="triangle" w="med" len="med"/>
          </a:ln>
        </p:spPr>
      </p:cxnSp>
      <p:sp>
        <p:nvSpPr>
          <p:cNvPr id="12" name="Google Shape;491;p56">
            <a:extLst>
              <a:ext uri="{FF2B5EF4-FFF2-40B4-BE49-F238E27FC236}">
                <a16:creationId xmlns:a16="http://schemas.microsoft.com/office/drawing/2014/main" id="{980BACBE-BE7F-B868-ADA3-D9F90A5C4CF0}"/>
              </a:ext>
            </a:extLst>
          </p:cNvPr>
          <p:cNvSpPr txBox="1"/>
          <p:nvPr/>
        </p:nvSpPr>
        <p:spPr>
          <a:xfrm>
            <a:off x="1011041" y="3777711"/>
            <a:ext cx="2736581" cy="122093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Calibri"/>
                <a:ea typeface="Calibri"/>
                <a:cs typeface="Calibri"/>
                <a:sym typeface="Calibri"/>
              </a:rPr>
              <a:t>Unique port number for each edge</a:t>
            </a:r>
            <a:endParaRPr sz="1200" dirty="0">
              <a:solidFill>
                <a:schemeClr val="dk1"/>
              </a:solidFill>
              <a:latin typeface="Calibri"/>
              <a:ea typeface="Calibri"/>
              <a:cs typeface="Calibri"/>
              <a:sym typeface="Calibri"/>
            </a:endParaRPr>
          </a:p>
        </p:txBody>
      </p:sp>
      <p:sp>
        <p:nvSpPr>
          <p:cNvPr id="15" name="Google Shape;489;p56">
            <a:extLst>
              <a:ext uri="{FF2B5EF4-FFF2-40B4-BE49-F238E27FC236}">
                <a16:creationId xmlns:a16="http://schemas.microsoft.com/office/drawing/2014/main" id="{F9273E3C-E5CD-73BB-1EA6-77A8E56770C8}"/>
              </a:ext>
            </a:extLst>
          </p:cNvPr>
          <p:cNvSpPr/>
          <p:nvPr/>
        </p:nvSpPr>
        <p:spPr>
          <a:xfrm>
            <a:off x="4788793" y="2238627"/>
            <a:ext cx="4073969" cy="395796"/>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0000"/>
              </a:solidFill>
              <a:latin typeface="Calibri"/>
              <a:ea typeface="Calibri"/>
              <a:cs typeface="Calibri"/>
              <a:sym typeface="Calibri"/>
            </a:endParaRPr>
          </a:p>
        </p:txBody>
      </p:sp>
      <p:cxnSp>
        <p:nvCxnSpPr>
          <p:cNvPr id="16" name="Google Shape;490;p56">
            <a:extLst>
              <a:ext uri="{FF2B5EF4-FFF2-40B4-BE49-F238E27FC236}">
                <a16:creationId xmlns:a16="http://schemas.microsoft.com/office/drawing/2014/main" id="{6A58498B-754B-47C6-7830-57095F7E62C7}"/>
              </a:ext>
            </a:extLst>
          </p:cNvPr>
          <p:cNvCxnSpPr>
            <a:cxnSpLocks/>
            <a:stCxn id="15" idx="2"/>
          </p:cNvCxnSpPr>
          <p:nvPr/>
        </p:nvCxnSpPr>
        <p:spPr>
          <a:xfrm flipH="1">
            <a:off x="3470856" y="2436525"/>
            <a:ext cx="1317937" cy="20231"/>
          </a:xfrm>
          <a:prstGeom prst="straightConnector1">
            <a:avLst/>
          </a:prstGeom>
          <a:noFill/>
          <a:ln w="9525" cap="flat" cmpd="sng">
            <a:solidFill>
              <a:schemeClr val="dk2"/>
            </a:solidFill>
            <a:prstDash val="solid"/>
            <a:round/>
            <a:headEnd type="none" w="med" len="med"/>
            <a:tailEnd type="triangle" w="med" len="med"/>
          </a:ln>
        </p:spPr>
      </p:cxnSp>
      <p:sp>
        <p:nvSpPr>
          <p:cNvPr id="17" name="Google Shape;491;p56">
            <a:extLst>
              <a:ext uri="{FF2B5EF4-FFF2-40B4-BE49-F238E27FC236}">
                <a16:creationId xmlns:a16="http://schemas.microsoft.com/office/drawing/2014/main" id="{0B8C4745-768F-9015-E7EB-2BB448926754}"/>
              </a:ext>
            </a:extLst>
          </p:cNvPr>
          <p:cNvSpPr txBox="1"/>
          <p:nvPr/>
        </p:nvSpPr>
        <p:spPr>
          <a:xfrm>
            <a:off x="948793" y="2244772"/>
            <a:ext cx="2736581" cy="122093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Calibri"/>
                <a:ea typeface="Calibri"/>
                <a:cs typeface="Calibri"/>
                <a:sym typeface="Calibri"/>
              </a:rPr>
              <a:t>Unique address for blockchain logging</a:t>
            </a: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2924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3"/>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(II) MEC setup  : </a:t>
            </a:r>
            <a:endParaRPr sz="2500" dirty="0">
              <a:solidFill>
                <a:srgbClr val="FF0000"/>
              </a:solidFill>
              <a:latin typeface="Times New Roman"/>
              <a:ea typeface="Times New Roman"/>
              <a:cs typeface="Times New Roman"/>
              <a:sym typeface="Times New Roman"/>
            </a:endParaRPr>
          </a:p>
        </p:txBody>
      </p:sp>
      <p:sp>
        <p:nvSpPr>
          <p:cNvPr id="428" name="Google Shape;428;p53"/>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p:cNvGrpSpPr/>
          <p:nvPr/>
        </p:nvGrpSpPr>
        <p:grpSpPr>
          <a:xfrm>
            <a:off x="315336" y="840600"/>
            <a:ext cx="8513349" cy="26337"/>
            <a:chOff x="0" y="0"/>
            <a:chExt cx="22702265" cy="70231"/>
          </a:xfrm>
        </p:grpSpPr>
        <p:sp>
          <p:nvSpPr>
            <p:cNvPr id="430" name="Google Shape;430;p53"/>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435" name="Google Shape;435;p53"/>
          <p:cNvPicPr preferRelativeResize="0"/>
          <p:nvPr/>
        </p:nvPicPr>
        <p:blipFill>
          <a:blip r:embed="rId3">
            <a:alphaModFix/>
          </a:blip>
          <a:stretch>
            <a:fillRect/>
          </a:stretch>
        </p:blipFill>
        <p:spPr>
          <a:xfrm>
            <a:off x="722283" y="2208351"/>
            <a:ext cx="7716374" cy="1873400"/>
          </a:xfrm>
          <a:prstGeom prst="rect">
            <a:avLst/>
          </a:prstGeom>
          <a:noFill/>
          <a:ln>
            <a:noFill/>
          </a:ln>
        </p:spPr>
      </p:pic>
      <p:sp>
        <p:nvSpPr>
          <p:cNvPr id="2" name="Google Shape;417;p52">
            <a:extLst>
              <a:ext uri="{FF2B5EF4-FFF2-40B4-BE49-F238E27FC236}">
                <a16:creationId xmlns:a16="http://schemas.microsoft.com/office/drawing/2014/main" id="{136F7F98-6404-85DC-6D20-96FCDBD07EE4}"/>
              </a:ext>
            </a:extLst>
          </p:cNvPr>
          <p:cNvSpPr txBox="1"/>
          <p:nvPr/>
        </p:nvSpPr>
        <p:spPr>
          <a:xfrm>
            <a:off x="281238" y="1175238"/>
            <a:ext cx="8042807" cy="1000244"/>
          </a:xfrm>
          <a:prstGeom prst="rect">
            <a:avLst/>
          </a:prstGeom>
          <a:noFill/>
          <a:ln>
            <a:noFill/>
          </a:ln>
        </p:spPr>
        <p:txBody>
          <a:bodyPr spcFirstLastPara="1" wrap="square" lIns="91425" tIns="91425" rIns="91425" bIns="91425" anchor="t" anchorCtr="0">
            <a:spAutoFit/>
          </a:bodyPr>
          <a:lstStyle/>
          <a:p>
            <a:pPr marL="285750" lvl="0" indent="-285750" algn="l" rtl="0">
              <a:buFont typeface="Wingdings" panose="05000000000000000000" pitchFamily="2" charset="2"/>
              <a:buChar char="q"/>
            </a:pPr>
            <a:r>
              <a:rPr lang="en" sz="1800" b="1" dirty="0">
                <a:solidFill>
                  <a:schemeClr val="tx1"/>
                </a:solidFill>
                <a:latin typeface="Times New Roman"/>
                <a:ea typeface="Times New Roman"/>
                <a:cs typeface="Times New Roman"/>
                <a:sym typeface="Times New Roman"/>
              </a:rPr>
              <a:t>Step 3 : </a:t>
            </a:r>
            <a:r>
              <a:rPr lang="en-IN" sz="1800" dirty="0">
                <a:solidFill>
                  <a:schemeClr val="tx1"/>
                </a:solidFill>
                <a:latin typeface="Times New Roman"/>
                <a:ea typeface="Times New Roman"/>
                <a:cs typeface="Times New Roman"/>
                <a:sym typeface="Times New Roman"/>
              </a:rPr>
              <a:t>Keep the edge containers up and running waiting to receive user data from server (central node).</a:t>
            </a:r>
            <a:endParaRPr lang="en" sz="1800" dirty="0">
              <a:solidFill>
                <a:schemeClr val="tx1"/>
              </a:solidFill>
              <a:latin typeface="Times New Roman"/>
              <a:cs typeface="Times New Roman"/>
              <a:sym typeface="Times New Roman"/>
            </a:endParaRPr>
          </a:p>
          <a:p>
            <a:r>
              <a:rPr lang="en" sz="1700" b="1" dirty="0">
                <a:solidFill>
                  <a:schemeClr val="tx1"/>
                </a:solidFill>
                <a:latin typeface="Times New Roman"/>
                <a:cs typeface="Times New Roman"/>
                <a:sym typeface="Times New Roman"/>
              </a:rPr>
              <a:t> </a:t>
            </a:r>
            <a:endParaRPr lang="en" sz="1700" b="1" dirty="0">
              <a:solidFill>
                <a:schemeClr val="tx1"/>
              </a:solidFill>
              <a:latin typeface="Times New Roman"/>
              <a:cs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91F821AA-09DC-FCE4-C854-98AC27EB58A1}"/>
            </a:ext>
          </a:extLst>
        </p:cNvPr>
        <p:cNvGrpSpPr/>
        <p:nvPr/>
      </p:nvGrpSpPr>
      <p:grpSpPr>
        <a:xfrm>
          <a:off x="0" y="0"/>
          <a:ext cx="0" cy="0"/>
          <a:chOff x="0" y="0"/>
          <a:chExt cx="0" cy="0"/>
        </a:xfrm>
      </p:grpSpPr>
      <p:sp>
        <p:nvSpPr>
          <p:cNvPr id="427" name="Google Shape;427;p53">
            <a:extLst>
              <a:ext uri="{FF2B5EF4-FFF2-40B4-BE49-F238E27FC236}">
                <a16:creationId xmlns:a16="http://schemas.microsoft.com/office/drawing/2014/main" id="{F10F629B-1385-D0A9-5A12-A9EB2CCE450E}"/>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(II) MEC setup  : </a:t>
            </a:r>
            <a:endParaRPr sz="2500" dirty="0">
              <a:solidFill>
                <a:srgbClr val="FF0000"/>
              </a:solidFill>
              <a:latin typeface="Times New Roman"/>
              <a:ea typeface="Times New Roman"/>
              <a:cs typeface="Times New Roman"/>
              <a:sym typeface="Times New Roman"/>
            </a:endParaRPr>
          </a:p>
        </p:txBody>
      </p:sp>
      <p:sp>
        <p:nvSpPr>
          <p:cNvPr id="428" name="Google Shape;428;p53">
            <a:extLst>
              <a:ext uri="{FF2B5EF4-FFF2-40B4-BE49-F238E27FC236}">
                <a16:creationId xmlns:a16="http://schemas.microsoft.com/office/drawing/2014/main" id="{24F0CD1F-5D95-DF16-A27C-D8E2C7875BE6}"/>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29" name="Google Shape;429;p53">
            <a:extLst>
              <a:ext uri="{FF2B5EF4-FFF2-40B4-BE49-F238E27FC236}">
                <a16:creationId xmlns:a16="http://schemas.microsoft.com/office/drawing/2014/main" id="{C55A6352-85A0-2FCF-21D1-6F76EDFC0092}"/>
              </a:ext>
            </a:extLst>
          </p:cNvPr>
          <p:cNvGrpSpPr/>
          <p:nvPr/>
        </p:nvGrpSpPr>
        <p:grpSpPr>
          <a:xfrm>
            <a:off x="323742" y="940327"/>
            <a:ext cx="8513349" cy="26337"/>
            <a:chOff x="0" y="0"/>
            <a:chExt cx="22702265" cy="70231"/>
          </a:xfrm>
        </p:grpSpPr>
        <p:sp>
          <p:nvSpPr>
            <p:cNvPr id="430" name="Google Shape;430;p53">
              <a:extLst>
                <a:ext uri="{FF2B5EF4-FFF2-40B4-BE49-F238E27FC236}">
                  <a16:creationId xmlns:a16="http://schemas.microsoft.com/office/drawing/2014/main" id="{F7C7F31F-34EF-CE13-C4C1-162041F5650F}"/>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31" name="Google Shape;431;p53">
              <a:extLst>
                <a:ext uri="{FF2B5EF4-FFF2-40B4-BE49-F238E27FC236}">
                  <a16:creationId xmlns:a16="http://schemas.microsoft.com/office/drawing/2014/main" id="{D734E96B-A846-B7C6-13F3-66520C0D8D11}"/>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32" name="Google Shape;432;p53">
            <a:extLst>
              <a:ext uri="{FF2B5EF4-FFF2-40B4-BE49-F238E27FC236}">
                <a16:creationId xmlns:a16="http://schemas.microsoft.com/office/drawing/2014/main" id="{35E6D4A5-CE25-AB7E-040A-5264B5807160}"/>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33" name="Google Shape;433;p53">
            <a:extLst>
              <a:ext uri="{FF2B5EF4-FFF2-40B4-BE49-F238E27FC236}">
                <a16:creationId xmlns:a16="http://schemas.microsoft.com/office/drawing/2014/main" id="{9BE5FB78-03AC-4696-09AE-8DB33956167A}"/>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 name="Google Shape;417;p52">
            <a:extLst>
              <a:ext uri="{FF2B5EF4-FFF2-40B4-BE49-F238E27FC236}">
                <a16:creationId xmlns:a16="http://schemas.microsoft.com/office/drawing/2014/main" id="{952A55AA-6AD1-3F61-985D-CFB79EDD1E05}"/>
              </a:ext>
            </a:extLst>
          </p:cNvPr>
          <p:cNvSpPr txBox="1"/>
          <p:nvPr/>
        </p:nvSpPr>
        <p:spPr>
          <a:xfrm>
            <a:off x="281238" y="1175238"/>
            <a:ext cx="8042807" cy="3754844"/>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buFont typeface="Wingdings" panose="05000000000000000000" pitchFamily="2" charset="2"/>
              <a:buChar char="q"/>
            </a:pPr>
            <a:r>
              <a:rPr lang="en" sz="1800" b="1" dirty="0">
                <a:solidFill>
                  <a:schemeClr val="tx1"/>
                </a:solidFill>
                <a:latin typeface="Times New Roman"/>
                <a:ea typeface="Times New Roman"/>
                <a:cs typeface="Times New Roman"/>
                <a:sym typeface="Times New Roman"/>
              </a:rPr>
              <a:t>Step 4: </a:t>
            </a:r>
            <a:r>
              <a:rPr lang="en-IN" sz="1800" dirty="0">
                <a:solidFill>
                  <a:schemeClr val="tx1"/>
                </a:solidFill>
                <a:latin typeface="Times New Roman"/>
                <a:ea typeface="Times New Roman"/>
                <a:cs typeface="Times New Roman"/>
                <a:sym typeface="Times New Roman"/>
              </a:rPr>
              <a:t>Send</a:t>
            </a:r>
            <a:r>
              <a:rPr lang="en-IN" sz="1800" b="1" dirty="0">
                <a:solidFill>
                  <a:schemeClr val="tx1"/>
                </a:solidFill>
                <a:latin typeface="Times New Roman"/>
                <a:ea typeface="Times New Roman"/>
                <a:cs typeface="Times New Roman"/>
                <a:sym typeface="Times New Roman"/>
              </a:rPr>
              <a:t> </a:t>
            </a:r>
            <a:r>
              <a:rPr lang="en-IN" sz="1800" dirty="0">
                <a:solidFill>
                  <a:schemeClr val="tx1"/>
                </a:solidFill>
                <a:latin typeface="Times New Roman"/>
                <a:ea typeface="Times New Roman"/>
                <a:cs typeface="Times New Roman"/>
                <a:sym typeface="Times New Roman"/>
              </a:rPr>
              <a:t>user input data to respective edge nodes (container) .</a:t>
            </a:r>
          </a:p>
          <a:p>
            <a:pPr marL="285750" lvl="0" indent="-285750" algn="l" rtl="0">
              <a:buFont typeface="Wingdings" panose="05000000000000000000" pitchFamily="2" charset="2"/>
              <a:buChar char="q"/>
            </a:pPr>
            <a:r>
              <a:rPr lang="en-IN" sz="1800" b="1" dirty="0">
                <a:solidFill>
                  <a:schemeClr val="tx1"/>
                </a:solidFill>
                <a:latin typeface="Times New Roman"/>
                <a:cs typeface="Times New Roman"/>
                <a:sym typeface="Times New Roman"/>
              </a:rPr>
              <a:t>Step 5: </a:t>
            </a:r>
            <a:r>
              <a:rPr lang="en-IN" sz="1800" dirty="0">
                <a:solidFill>
                  <a:schemeClr val="tx1"/>
                </a:solidFill>
                <a:latin typeface="Times New Roman"/>
                <a:cs typeface="Times New Roman"/>
                <a:sym typeface="Times New Roman"/>
              </a:rPr>
              <a:t>Enforce QoS rules on post prediction data.</a:t>
            </a:r>
          </a:p>
          <a:p>
            <a:pPr lvl="0" algn="l" rtl="0"/>
            <a:r>
              <a:rPr lang="en-IN" sz="1800" dirty="0">
                <a:solidFill>
                  <a:schemeClr val="tx1"/>
                </a:solidFill>
                <a:latin typeface="Times New Roman"/>
                <a:cs typeface="Times New Roman"/>
                <a:sym typeface="Times New Roman"/>
              </a:rPr>
              <a:t>  </a:t>
            </a:r>
            <a:br>
              <a:rPr lang="en-IN" sz="1800" dirty="0">
                <a:solidFill>
                  <a:schemeClr val="tx1"/>
                </a:solidFill>
                <a:latin typeface="Times New Roman"/>
                <a:cs typeface="Times New Roman"/>
                <a:sym typeface="Times New Roman"/>
              </a:rPr>
            </a:br>
            <a:r>
              <a:rPr lang="en-IN" sz="1800" dirty="0">
                <a:solidFill>
                  <a:schemeClr val="tx1"/>
                </a:solidFill>
                <a:latin typeface="Times New Roman"/>
                <a:cs typeface="Times New Roman"/>
                <a:sym typeface="Times New Roman"/>
              </a:rPr>
              <a:t>     </a:t>
            </a:r>
            <a:r>
              <a:rPr lang="en-US" sz="1600" dirty="0">
                <a:solidFill>
                  <a:schemeClr val="tx1"/>
                </a:solidFill>
                <a:latin typeface="Times New Roman"/>
                <a:cs typeface="Times New Roman"/>
                <a:sym typeface="Times New Roman"/>
              </a:rPr>
              <a:t>URLLC - If latency &gt; 10 </a:t>
            </a:r>
            <a:r>
              <a:rPr lang="en-US" sz="1600" dirty="0" err="1">
                <a:solidFill>
                  <a:schemeClr val="tx1"/>
                </a:solidFill>
                <a:latin typeface="Times New Roman"/>
                <a:cs typeface="Times New Roman"/>
                <a:sym typeface="Times New Roman"/>
              </a:rPr>
              <a:t>ms</a:t>
            </a:r>
            <a:endParaRPr lang="en-US" sz="1600" dirty="0">
              <a:solidFill>
                <a:schemeClr val="tx1"/>
              </a:solidFill>
              <a:latin typeface="Times New Roman"/>
              <a:cs typeface="Times New Roman"/>
              <a:sym typeface="Times New Roman"/>
            </a:endParaRPr>
          </a:p>
          <a:p>
            <a:pPr lvl="0" algn="l" rtl="0"/>
            <a:r>
              <a:rPr lang="en-US" sz="1600" dirty="0">
                <a:solidFill>
                  <a:schemeClr val="tx1"/>
                </a:solidFill>
                <a:latin typeface="Times New Roman"/>
                <a:cs typeface="Times New Roman"/>
                <a:sym typeface="Times New Roman"/>
              </a:rPr>
              <a:t>     </a:t>
            </a:r>
            <a:r>
              <a:rPr lang="en-US" sz="1600" dirty="0" err="1">
                <a:solidFill>
                  <a:schemeClr val="tx1"/>
                </a:solidFill>
                <a:latin typeface="Times New Roman"/>
                <a:cs typeface="Times New Roman"/>
                <a:sym typeface="Times New Roman"/>
              </a:rPr>
              <a:t>eMBB</a:t>
            </a:r>
            <a:r>
              <a:rPr lang="en-US" sz="1600" dirty="0">
                <a:solidFill>
                  <a:schemeClr val="tx1"/>
                </a:solidFill>
                <a:latin typeface="Times New Roman"/>
                <a:cs typeface="Times New Roman"/>
                <a:sym typeface="Times New Roman"/>
              </a:rPr>
              <a:t> - If allocated bandwidth &lt; 10000 Kbps </a:t>
            </a:r>
          </a:p>
          <a:p>
            <a:pPr lvl="0" algn="l" rtl="0"/>
            <a:r>
              <a:rPr lang="en-US" sz="1600" dirty="0">
                <a:solidFill>
                  <a:schemeClr val="tx1"/>
                </a:solidFill>
                <a:latin typeface="Times New Roman"/>
                <a:cs typeface="Times New Roman"/>
                <a:sym typeface="Times New Roman"/>
              </a:rPr>
              <a:t>     </a:t>
            </a:r>
            <a:r>
              <a:rPr lang="en-US" sz="1600" dirty="0" err="1">
                <a:solidFill>
                  <a:schemeClr val="tx1"/>
                </a:solidFill>
                <a:latin typeface="Times New Roman"/>
                <a:cs typeface="Times New Roman"/>
                <a:sym typeface="Times New Roman"/>
              </a:rPr>
              <a:t>mMTC</a:t>
            </a:r>
            <a:r>
              <a:rPr lang="en-US" sz="1600" dirty="0">
                <a:solidFill>
                  <a:schemeClr val="tx1"/>
                </a:solidFill>
                <a:latin typeface="Times New Roman"/>
                <a:cs typeface="Times New Roman"/>
                <a:sym typeface="Times New Roman"/>
              </a:rPr>
              <a:t> -  If allocated bandwidth &lt; 100 Kbps</a:t>
            </a:r>
          </a:p>
          <a:p>
            <a:pPr lvl="0" algn="l" rtl="0"/>
            <a:endParaRPr lang="en-US" sz="1600" dirty="0">
              <a:solidFill>
                <a:schemeClr val="tx1"/>
              </a:solidFill>
              <a:latin typeface="Times New Roman"/>
              <a:cs typeface="Times New Roman"/>
              <a:sym typeface="Times New Roman"/>
            </a:endParaRPr>
          </a:p>
          <a:p>
            <a:pPr marL="285750" lvl="0" indent="-285750" algn="l" rtl="0">
              <a:buFontTx/>
              <a:buChar char="-"/>
            </a:pPr>
            <a:r>
              <a:rPr lang="en-US" sz="1600" i="1" dirty="0">
                <a:solidFill>
                  <a:schemeClr val="tx1"/>
                </a:solidFill>
                <a:latin typeface="Times New Roman"/>
                <a:cs typeface="Times New Roman"/>
                <a:sym typeface="Times New Roman"/>
              </a:rPr>
              <a:t>For the above cases boost the allocated bandwidth by 10%.</a:t>
            </a:r>
          </a:p>
          <a:p>
            <a:pPr lvl="0" algn="l" rtl="0"/>
            <a:endParaRPr lang="en-US" sz="1600" i="1" dirty="0">
              <a:solidFill>
                <a:schemeClr val="tx1"/>
              </a:solidFill>
              <a:latin typeface="Times New Roman"/>
              <a:cs typeface="Times New Roman"/>
              <a:sym typeface="Times New Roman"/>
            </a:endParaRPr>
          </a:p>
          <a:p>
            <a:pPr marL="285750" indent="-285750">
              <a:lnSpc>
                <a:spcPct val="150000"/>
              </a:lnSpc>
              <a:buFont typeface="Wingdings" panose="05000000000000000000" pitchFamily="2" charset="2"/>
              <a:buChar char="q"/>
            </a:pPr>
            <a:r>
              <a:rPr lang="en-IN" sz="1800" b="1" dirty="0">
                <a:solidFill>
                  <a:schemeClr val="tx1"/>
                </a:solidFill>
                <a:latin typeface="Times New Roman"/>
                <a:cs typeface="Times New Roman"/>
                <a:sym typeface="Times New Roman"/>
              </a:rPr>
              <a:t>Step 6: </a:t>
            </a:r>
            <a:r>
              <a:rPr lang="en-IN" sz="1800" dirty="0">
                <a:solidFill>
                  <a:schemeClr val="tx1"/>
                </a:solidFill>
                <a:latin typeface="Times New Roman"/>
                <a:cs typeface="Times New Roman"/>
                <a:sym typeface="Times New Roman"/>
              </a:rPr>
              <a:t>Upload the </a:t>
            </a:r>
            <a:r>
              <a:rPr lang="en-IN" sz="1800" dirty="0" err="1">
                <a:solidFill>
                  <a:schemeClr val="tx1"/>
                </a:solidFill>
                <a:latin typeface="Times New Roman"/>
                <a:cs typeface="Times New Roman"/>
                <a:sym typeface="Times New Roman"/>
              </a:rPr>
              <a:t>user_id</a:t>
            </a:r>
            <a:r>
              <a:rPr lang="en-IN" sz="1800" dirty="0">
                <a:solidFill>
                  <a:schemeClr val="tx1"/>
                </a:solidFill>
                <a:latin typeface="Times New Roman"/>
                <a:cs typeface="Times New Roman"/>
                <a:sym typeface="Times New Roman"/>
              </a:rPr>
              <a:t> and final </a:t>
            </a:r>
            <a:r>
              <a:rPr lang="en-IN" sz="1800" dirty="0" err="1">
                <a:solidFill>
                  <a:schemeClr val="tx1"/>
                </a:solidFill>
                <a:latin typeface="Times New Roman"/>
                <a:cs typeface="Times New Roman"/>
                <a:sym typeface="Times New Roman"/>
              </a:rPr>
              <a:t>allocated_bandwidth</a:t>
            </a:r>
            <a:r>
              <a:rPr lang="en-IN" sz="1800" dirty="0">
                <a:solidFill>
                  <a:schemeClr val="tx1"/>
                </a:solidFill>
                <a:latin typeface="Times New Roman"/>
                <a:cs typeface="Times New Roman"/>
                <a:sym typeface="Times New Roman"/>
              </a:rPr>
              <a:t> to blockchain.</a:t>
            </a:r>
          </a:p>
          <a:p>
            <a:pPr marL="285750" lvl="0" indent="-285750" algn="l" rtl="0">
              <a:lnSpc>
                <a:spcPct val="150000"/>
              </a:lnSpc>
              <a:buFont typeface="Wingdings" panose="05000000000000000000" pitchFamily="2" charset="2"/>
              <a:buChar char="q"/>
            </a:pPr>
            <a:endParaRPr lang="en" sz="1800" dirty="0">
              <a:solidFill>
                <a:schemeClr val="tx1"/>
              </a:solidFill>
              <a:latin typeface="Times New Roman"/>
              <a:cs typeface="Times New Roman"/>
              <a:sym typeface="Times New Roman"/>
            </a:endParaRPr>
          </a:p>
          <a:p>
            <a:r>
              <a:rPr lang="en" sz="1700" b="1" dirty="0">
                <a:solidFill>
                  <a:schemeClr val="tx1"/>
                </a:solidFill>
                <a:latin typeface="Times New Roman"/>
                <a:cs typeface="Times New Roman"/>
                <a:sym typeface="Times New Roman"/>
              </a:rPr>
              <a:t> </a:t>
            </a:r>
            <a:endParaRPr lang="en" sz="1700" b="1" dirty="0">
              <a:solidFill>
                <a:schemeClr val="tx1"/>
              </a:solidFill>
              <a:latin typeface="Times New Roman"/>
              <a:cs typeface="Times New Roman"/>
            </a:endParaRPr>
          </a:p>
        </p:txBody>
      </p:sp>
      <p:sp>
        <p:nvSpPr>
          <p:cNvPr id="3" name="Rectangle 2">
            <a:extLst>
              <a:ext uri="{FF2B5EF4-FFF2-40B4-BE49-F238E27FC236}">
                <a16:creationId xmlns:a16="http://schemas.microsoft.com/office/drawing/2014/main" id="{B62E0030-C780-1975-9221-09A46B3876C3}"/>
              </a:ext>
            </a:extLst>
          </p:cNvPr>
          <p:cNvSpPr/>
          <p:nvPr/>
        </p:nvSpPr>
        <p:spPr>
          <a:xfrm>
            <a:off x="512417" y="2173357"/>
            <a:ext cx="4068000" cy="989495"/>
          </a:xfrm>
          <a:prstGeom prst="rect">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27942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5"/>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MEC setup  : </a:t>
            </a:r>
          </a:p>
        </p:txBody>
      </p:sp>
      <p:sp>
        <p:nvSpPr>
          <p:cNvPr id="462" name="Google Shape;462;p55"/>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63" name="Google Shape;463;p55"/>
          <p:cNvGrpSpPr/>
          <p:nvPr/>
        </p:nvGrpSpPr>
        <p:grpSpPr>
          <a:xfrm>
            <a:off x="315336" y="840600"/>
            <a:ext cx="8513349" cy="26337"/>
            <a:chOff x="0" y="0"/>
            <a:chExt cx="22702265" cy="70231"/>
          </a:xfrm>
        </p:grpSpPr>
        <p:sp>
          <p:nvSpPr>
            <p:cNvPr id="464" name="Google Shape;464;p55"/>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65" name="Google Shape;465;p55"/>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66" name="Google Shape;466;p55"/>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67" name="Google Shape;467;p55"/>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8" name="Google Shape;468;p55"/>
          <p:cNvSpPr txBox="1"/>
          <p:nvPr/>
        </p:nvSpPr>
        <p:spPr>
          <a:xfrm>
            <a:off x="210540" y="724756"/>
            <a:ext cx="9104910" cy="7932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600" b="1" dirty="0">
                <a:solidFill>
                  <a:schemeClr val="dk1"/>
                </a:solidFill>
                <a:latin typeface="Times New Roman"/>
                <a:ea typeface="Times New Roman"/>
                <a:cs typeface="Times New Roman"/>
                <a:sym typeface="Times New Roman"/>
              </a:rPr>
              <a:t>Post Prediction Data : </a:t>
            </a:r>
            <a:r>
              <a:rPr lang="en" sz="1600" dirty="0">
                <a:solidFill>
                  <a:schemeClr val="dk1"/>
                </a:solidFill>
                <a:latin typeface="Times New Roman"/>
                <a:ea typeface="Times New Roman"/>
                <a:cs typeface="Times New Roman"/>
                <a:sym typeface="Times New Roman"/>
              </a:rPr>
              <a:t>Received by the central node (server) from the edge nodes (docker containers).</a:t>
            </a:r>
            <a:endParaRPr sz="1200" dirty="0">
              <a:latin typeface="Times New Roman"/>
              <a:ea typeface="Times New Roman"/>
              <a:cs typeface="Times New Roman"/>
              <a:sym typeface="Times New Roman"/>
            </a:endParaRPr>
          </a:p>
        </p:txBody>
      </p:sp>
      <p:pic>
        <p:nvPicPr>
          <p:cNvPr id="6" name="Picture 5">
            <a:extLst>
              <a:ext uri="{FF2B5EF4-FFF2-40B4-BE49-F238E27FC236}">
                <a16:creationId xmlns:a16="http://schemas.microsoft.com/office/drawing/2014/main" id="{0F72D5D3-50D4-81BC-2A4A-1AA0C8713B4E}"/>
              </a:ext>
            </a:extLst>
          </p:cNvPr>
          <p:cNvPicPr>
            <a:picLocks noChangeAspect="1"/>
          </p:cNvPicPr>
          <p:nvPr/>
        </p:nvPicPr>
        <p:blipFill>
          <a:blip r:embed="rId3"/>
          <a:srcRect l="664" t="2361" r="888"/>
          <a:stretch/>
        </p:blipFill>
        <p:spPr>
          <a:xfrm>
            <a:off x="341913" y="1414142"/>
            <a:ext cx="8379577" cy="3298895"/>
          </a:xfrm>
          <a:prstGeom prst="rect">
            <a:avLst/>
          </a:prstGeom>
        </p:spPr>
      </p:pic>
      <p:sp>
        <p:nvSpPr>
          <p:cNvPr id="2" name="Rectangle: Rounded Corners 1">
            <a:extLst>
              <a:ext uri="{FF2B5EF4-FFF2-40B4-BE49-F238E27FC236}">
                <a16:creationId xmlns:a16="http://schemas.microsoft.com/office/drawing/2014/main" id="{3F2E0608-AEDE-8B8B-6955-F413DB0501AE}"/>
              </a:ext>
            </a:extLst>
          </p:cNvPr>
          <p:cNvSpPr/>
          <p:nvPr/>
        </p:nvSpPr>
        <p:spPr>
          <a:xfrm>
            <a:off x="4357353" y="1329132"/>
            <a:ext cx="1468901" cy="3414585"/>
          </a:xfrm>
          <a:prstGeom prst="roundRect">
            <a:avLst>
              <a:gd name="adj" fmla="val 9361"/>
            </a:avLst>
          </a:prstGeom>
          <a:noFill/>
          <a:ln>
            <a:solidFill>
              <a:srgbClr val="7EAB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9A14A43A-BDEA-17EC-5812-1D86A0C5A404}"/>
              </a:ext>
            </a:extLst>
          </p:cNvPr>
          <p:cNvSpPr/>
          <p:nvPr/>
        </p:nvSpPr>
        <p:spPr>
          <a:xfrm>
            <a:off x="7201275" y="1331739"/>
            <a:ext cx="1468901" cy="3381297"/>
          </a:xfrm>
          <a:prstGeom prst="roundRect">
            <a:avLst>
              <a:gd name="adj" fmla="val 8192"/>
            </a:avLst>
          </a:prstGeom>
          <a:noFill/>
          <a:ln>
            <a:solidFill>
              <a:srgbClr val="7EAB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1"/>
          <p:cNvSpPr txBox="1"/>
          <p:nvPr/>
        </p:nvSpPr>
        <p:spPr>
          <a:xfrm>
            <a:off x="357413" y="119431"/>
            <a:ext cx="8429250" cy="38775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Clr>
                <a:srgbClr val="000000"/>
              </a:buClr>
              <a:buSzPts val="2500"/>
              <a:buFont typeface="Arial"/>
              <a:buNone/>
            </a:pPr>
            <a:r>
              <a:rPr lang="en" sz="2500" b="0" i="0" u="none" strike="noStrike" cap="none">
                <a:solidFill>
                  <a:srgbClr val="FF0000"/>
                </a:solidFill>
                <a:latin typeface="Times New Roman"/>
                <a:ea typeface="Times New Roman"/>
                <a:cs typeface="Times New Roman"/>
                <a:sym typeface="Times New Roman"/>
              </a:rPr>
              <a:t>Literature Survey :</a:t>
            </a:r>
            <a:endParaRPr sz="700" b="0" i="0" u="none" strike="noStrike" cap="none">
              <a:solidFill>
                <a:srgbClr val="000000"/>
              </a:solidFill>
              <a:latin typeface="Arial"/>
              <a:ea typeface="Arial"/>
              <a:cs typeface="Arial"/>
              <a:sym typeface="Arial"/>
            </a:endParaRPr>
          </a:p>
        </p:txBody>
      </p:sp>
      <p:grpSp>
        <p:nvGrpSpPr>
          <p:cNvPr id="253" name="Google Shape;253;p41"/>
          <p:cNvGrpSpPr/>
          <p:nvPr/>
        </p:nvGrpSpPr>
        <p:grpSpPr>
          <a:xfrm>
            <a:off x="308639" y="551062"/>
            <a:ext cx="8513349" cy="26336"/>
            <a:chOff x="0" y="0"/>
            <a:chExt cx="22702265" cy="70231"/>
          </a:xfrm>
        </p:grpSpPr>
        <p:sp>
          <p:nvSpPr>
            <p:cNvPr id="254" name="Google Shape;254;p41"/>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255" name="Google Shape;255;p41"/>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graphicFrame>
        <p:nvGraphicFramePr>
          <p:cNvPr id="256" name="Google Shape;256;p41"/>
          <p:cNvGraphicFramePr/>
          <p:nvPr/>
        </p:nvGraphicFramePr>
        <p:xfrm>
          <a:off x="308639" y="577386"/>
          <a:ext cx="8513300" cy="4240125"/>
        </p:xfrm>
        <a:graphic>
          <a:graphicData uri="http://schemas.openxmlformats.org/drawingml/2006/table">
            <a:tbl>
              <a:tblPr>
                <a:noFill/>
                <a:tableStyleId>{9800631B-2CCE-4A54-A7E5-EAA35D69E709}</a:tableStyleId>
              </a:tblPr>
              <a:tblGrid>
                <a:gridCol w="425425">
                  <a:extLst>
                    <a:ext uri="{9D8B030D-6E8A-4147-A177-3AD203B41FA5}">
                      <a16:colId xmlns:a16="http://schemas.microsoft.com/office/drawing/2014/main" val="20000"/>
                    </a:ext>
                  </a:extLst>
                </a:gridCol>
                <a:gridCol w="1778950">
                  <a:extLst>
                    <a:ext uri="{9D8B030D-6E8A-4147-A177-3AD203B41FA5}">
                      <a16:colId xmlns:a16="http://schemas.microsoft.com/office/drawing/2014/main" val="20001"/>
                    </a:ext>
                  </a:extLst>
                </a:gridCol>
                <a:gridCol w="2058975">
                  <a:extLst>
                    <a:ext uri="{9D8B030D-6E8A-4147-A177-3AD203B41FA5}">
                      <a16:colId xmlns:a16="http://schemas.microsoft.com/office/drawing/2014/main" val="20002"/>
                    </a:ext>
                  </a:extLst>
                </a:gridCol>
                <a:gridCol w="2038625">
                  <a:extLst>
                    <a:ext uri="{9D8B030D-6E8A-4147-A177-3AD203B41FA5}">
                      <a16:colId xmlns:a16="http://schemas.microsoft.com/office/drawing/2014/main" val="20003"/>
                    </a:ext>
                  </a:extLst>
                </a:gridCol>
                <a:gridCol w="2211325">
                  <a:extLst>
                    <a:ext uri="{9D8B030D-6E8A-4147-A177-3AD203B41FA5}">
                      <a16:colId xmlns:a16="http://schemas.microsoft.com/office/drawing/2014/main" val="20004"/>
                    </a:ext>
                  </a:extLst>
                </a:gridCol>
              </a:tblGrid>
              <a:tr h="857725">
                <a:tc>
                  <a:txBody>
                    <a:bodyPr/>
                    <a:lstStyle/>
                    <a:p>
                      <a:pPr marL="0" marR="0" lvl="0" indent="0" algn="l" rtl="0">
                        <a:lnSpc>
                          <a:spcPct val="120007"/>
                        </a:lnSpc>
                        <a:spcBef>
                          <a:spcPts val="0"/>
                        </a:spcBef>
                        <a:spcAft>
                          <a:spcPts val="0"/>
                        </a:spcAft>
                        <a:buClr>
                          <a:srgbClr val="000000"/>
                        </a:buClr>
                        <a:buSzPts val="1400"/>
                        <a:buFont typeface="Arial"/>
                        <a:buNone/>
                      </a:pPr>
                      <a:r>
                        <a:rPr lang="en" sz="1400" u="none" strike="noStrike" cap="none">
                          <a:solidFill>
                            <a:srgbClr val="FF0000"/>
                          </a:solidFill>
                          <a:latin typeface="Times New Roman"/>
                          <a:ea typeface="Times New Roman"/>
                          <a:cs typeface="Times New Roman"/>
                          <a:sym typeface="Times New Roman"/>
                        </a:rPr>
                        <a:t>S.No</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20007"/>
                        </a:lnSpc>
                        <a:spcBef>
                          <a:spcPts val="0"/>
                        </a:spcBef>
                        <a:spcAft>
                          <a:spcPts val="0"/>
                        </a:spcAft>
                        <a:buClr>
                          <a:srgbClr val="000000"/>
                        </a:buClr>
                        <a:buSzPts val="1400"/>
                        <a:buFont typeface="Arial"/>
                        <a:buNone/>
                      </a:pPr>
                      <a:r>
                        <a:rPr lang="en" sz="1400" u="none" strike="noStrike" cap="none">
                          <a:solidFill>
                            <a:srgbClr val="FF0000"/>
                          </a:solidFill>
                          <a:latin typeface="Times New Roman"/>
                          <a:ea typeface="Times New Roman"/>
                          <a:cs typeface="Times New Roman"/>
                          <a:sym typeface="Times New Roman"/>
                        </a:rPr>
                        <a:t>Title and Authors of the paper</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20007"/>
                        </a:lnSpc>
                        <a:spcBef>
                          <a:spcPts val="0"/>
                        </a:spcBef>
                        <a:spcAft>
                          <a:spcPts val="0"/>
                        </a:spcAft>
                        <a:buClr>
                          <a:srgbClr val="000000"/>
                        </a:buClr>
                        <a:buSzPts val="1400"/>
                        <a:buFont typeface="Arial"/>
                        <a:buNone/>
                      </a:pPr>
                      <a:r>
                        <a:rPr lang="en" sz="1400" u="none" strike="noStrike" cap="none">
                          <a:solidFill>
                            <a:srgbClr val="FF0000"/>
                          </a:solidFill>
                          <a:latin typeface="Times New Roman"/>
                          <a:ea typeface="Times New Roman"/>
                          <a:cs typeface="Times New Roman"/>
                          <a:sym typeface="Times New Roman"/>
                        </a:rPr>
                        <a:t>Publication Year and Conference</a:t>
                      </a:r>
                      <a:endParaRPr sz="600" u="none" strike="noStrike" cap="none"/>
                    </a:p>
                    <a:p>
                      <a:pPr marL="0" marR="0" lvl="0" indent="0" algn="l" rtl="0">
                        <a:lnSpc>
                          <a:spcPct val="305363"/>
                        </a:lnSpc>
                        <a:spcBef>
                          <a:spcPts val="0"/>
                        </a:spcBef>
                        <a:spcAft>
                          <a:spcPts val="0"/>
                        </a:spcAft>
                        <a:buClr>
                          <a:srgbClr val="000000"/>
                        </a:buClr>
                        <a:buSzPts val="600"/>
                        <a:buFont typeface="Arial"/>
                        <a:buNone/>
                      </a:pP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20007"/>
                        </a:lnSpc>
                        <a:spcBef>
                          <a:spcPts val="0"/>
                        </a:spcBef>
                        <a:spcAft>
                          <a:spcPts val="0"/>
                        </a:spcAft>
                        <a:buClr>
                          <a:srgbClr val="000000"/>
                        </a:buClr>
                        <a:buSzPts val="1400"/>
                        <a:buFont typeface="Arial"/>
                        <a:buNone/>
                      </a:pPr>
                      <a:r>
                        <a:rPr lang="en" sz="1400" u="none" strike="noStrike" cap="none">
                          <a:solidFill>
                            <a:srgbClr val="FF0000"/>
                          </a:solidFill>
                          <a:latin typeface="Times New Roman"/>
                          <a:ea typeface="Times New Roman"/>
                          <a:cs typeface="Times New Roman"/>
                          <a:sym typeface="Times New Roman"/>
                        </a:rPr>
                        <a:t>Inferences</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20007"/>
                        </a:lnSpc>
                        <a:spcBef>
                          <a:spcPts val="0"/>
                        </a:spcBef>
                        <a:spcAft>
                          <a:spcPts val="0"/>
                        </a:spcAft>
                        <a:buClr>
                          <a:srgbClr val="000000"/>
                        </a:buClr>
                        <a:buSzPts val="1400"/>
                        <a:buFont typeface="Arial"/>
                        <a:buNone/>
                      </a:pPr>
                      <a:r>
                        <a:rPr lang="en" sz="1400" u="none" strike="noStrike" cap="none">
                          <a:solidFill>
                            <a:srgbClr val="FF0000"/>
                          </a:solidFill>
                          <a:latin typeface="Times New Roman"/>
                          <a:ea typeface="Times New Roman"/>
                          <a:cs typeface="Times New Roman"/>
                          <a:sym typeface="Times New Roman"/>
                        </a:rPr>
                        <a:t>Drawbacks</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711425">
                <a:tc>
                  <a:txBody>
                    <a:bodyPr/>
                    <a:lstStyle/>
                    <a:p>
                      <a:pPr marL="0" marR="0" lvl="0" indent="0" algn="l" rtl="0">
                        <a:lnSpc>
                          <a:spcPct val="120000"/>
                        </a:lnSpc>
                        <a:spcBef>
                          <a:spcPts val="0"/>
                        </a:spcBef>
                        <a:spcAft>
                          <a:spcPts val="0"/>
                        </a:spcAft>
                        <a:buClr>
                          <a:srgbClr val="000000"/>
                        </a:buClr>
                        <a:buSzPts val="1100"/>
                        <a:buFont typeface="Arial"/>
                        <a:buNone/>
                      </a:pPr>
                      <a:r>
                        <a:rPr lang="en" sz="1100" u="none" strike="noStrike" cap="none">
                          <a:solidFill>
                            <a:srgbClr val="000000"/>
                          </a:solidFill>
                          <a:latin typeface="Times New Roman"/>
                          <a:ea typeface="Times New Roman"/>
                          <a:cs typeface="Times New Roman"/>
                          <a:sym typeface="Times New Roman"/>
                        </a:rPr>
                        <a:t>1.</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14000"/>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Blockchain-Enabled Federated Learning-Based Resource Allocation and Trading for Network Slicing in 5G by D. Ayepah-Mensah, G. Sun, G. O. Boateng, et al.</a:t>
                      </a:r>
                      <a:endParaRPr sz="7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just" rtl="0">
                        <a:lnSpc>
                          <a:spcPct val="114000"/>
                        </a:lnSpc>
                        <a:spcBef>
                          <a:spcPts val="0"/>
                        </a:spcBef>
                        <a:spcAft>
                          <a:spcPts val="0"/>
                        </a:spcAft>
                        <a:buClr>
                          <a:schemeClr val="dk1"/>
                        </a:buClr>
                        <a:buSzPts val="1100"/>
                        <a:buFont typeface="Arial"/>
                        <a:buNone/>
                      </a:pPr>
                      <a:r>
                        <a:rPr lang="en" sz="1100">
                          <a:solidFill>
                            <a:srgbClr val="222222"/>
                          </a:solidFill>
                          <a:latin typeface="Times New Roman"/>
                          <a:ea typeface="Times New Roman"/>
                          <a:cs typeface="Times New Roman"/>
                          <a:sym typeface="Times New Roman"/>
                        </a:rPr>
                        <a:t>2024, IEEE/ACM Transactions on Networking</a:t>
                      </a:r>
                      <a:endParaRPr sz="1100">
                        <a:solidFill>
                          <a:srgbClr val="222222"/>
                        </a:solidFill>
                        <a:latin typeface="Times New Roman"/>
                        <a:ea typeface="Times New Roman"/>
                        <a:cs typeface="Times New Roman"/>
                        <a:sym typeface="Times New Roman"/>
                      </a:endParaRPr>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20000"/>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Federated learning and blockchain improve resource allocation efficiency and transparency in network slicing.</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14000"/>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Limited scalability and higher computational overhead.</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670975">
                <a:tc>
                  <a:txBody>
                    <a:bodyPr/>
                    <a:lstStyle/>
                    <a:p>
                      <a:pPr marL="0" marR="0" lvl="0" indent="0" algn="l" rtl="0">
                        <a:lnSpc>
                          <a:spcPct val="120000"/>
                        </a:lnSpc>
                        <a:spcBef>
                          <a:spcPts val="0"/>
                        </a:spcBef>
                        <a:spcAft>
                          <a:spcPts val="0"/>
                        </a:spcAft>
                        <a:buClr>
                          <a:srgbClr val="000000"/>
                        </a:buClr>
                        <a:buSzPts val="1100"/>
                        <a:buFont typeface="Arial"/>
                        <a:buNone/>
                      </a:pPr>
                      <a:r>
                        <a:rPr lang="en" sz="1100" u="none" strike="noStrike" cap="none">
                          <a:solidFill>
                            <a:srgbClr val="000000"/>
                          </a:solidFill>
                          <a:latin typeface="Times New Roman"/>
                          <a:ea typeface="Times New Roman"/>
                          <a:cs typeface="Times New Roman"/>
                          <a:sym typeface="Times New Roman"/>
                        </a:rPr>
                        <a:t>2.</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just" rtl="0">
                        <a:lnSpc>
                          <a:spcPct val="120000"/>
                        </a:lnSpc>
                        <a:spcBef>
                          <a:spcPts val="0"/>
                        </a:spcBef>
                        <a:spcAft>
                          <a:spcPts val="0"/>
                        </a:spcAft>
                        <a:buClr>
                          <a:schemeClr val="dk1"/>
                        </a:buClr>
                        <a:buSzPts val="1100"/>
                        <a:buFont typeface="Arial"/>
                        <a:buNone/>
                      </a:pPr>
                      <a:r>
                        <a:rPr lang="en" sz="1100">
                          <a:solidFill>
                            <a:srgbClr val="111111"/>
                          </a:solidFill>
                          <a:latin typeface="Times New Roman"/>
                          <a:ea typeface="Times New Roman"/>
                          <a:cs typeface="Times New Roman"/>
                          <a:sym typeface="Times New Roman"/>
                        </a:rPr>
                        <a:t>DBNS: A Distributed Blockchain-Enabled Network Slicing Framework for 5G Networks by M. A. Togou et al.</a:t>
                      </a:r>
                      <a:endParaRPr sz="1100">
                        <a:solidFill>
                          <a:srgbClr val="111111"/>
                        </a:solidFill>
                        <a:latin typeface="Times New Roman"/>
                        <a:ea typeface="Times New Roman"/>
                        <a:cs typeface="Times New Roman"/>
                        <a:sym typeface="Times New Roman"/>
                      </a:endParaRPr>
                    </a:p>
                    <a:p>
                      <a:pPr marL="0" lvl="0" indent="0" algn="just" rtl="0">
                        <a:lnSpc>
                          <a:spcPct val="120000"/>
                        </a:lnSpc>
                        <a:spcBef>
                          <a:spcPts val="0"/>
                        </a:spcBef>
                        <a:spcAft>
                          <a:spcPts val="0"/>
                        </a:spcAft>
                        <a:buClr>
                          <a:schemeClr val="dk1"/>
                        </a:buClr>
                        <a:buSzPts val="1100"/>
                        <a:buFont typeface="Arial"/>
                        <a:buNone/>
                      </a:pPr>
                      <a:endParaRPr sz="1100">
                        <a:solidFill>
                          <a:srgbClr val="111111"/>
                        </a:solidFill>
                        <a:latin typeface="Times New Roman"/>
                        <a:ea typeface="Times New Roman"/>
                        <a:cs typeface="Times New Roman"/>
                        <a:sym typeface="Times New Roman"/>
                      </a:endParaRPr>
                    </a:p>
                    <a:p>
                      <a:pPr marL="0" marR="0" lvl="0" indent="0" algn="just" rtl="0">
                        <a:lnSpc>
                          <a:spcPct val="120000"/>
                        </a:lnSpc>
                        <a:spcBef>
                          <a:spcPts val="0"/>
                        </a:spcBef>
                        <a:spcAft>
                          <a:spcPts val="0"/>
                        </a:spcAft>
                        <a:buClr>
                          <a:srgbClr val="000000"/>
                        </a:buClr>
                        <a:buSzPts val="1100"/>
                        <a:buFont typeface="Arial"/>
                        <a:buNone/>
                      </a:pPr>
                      <a:endParaRPr sz="1100">
                        <a:solidFill>
                          <a:srgbClr val="111111"/>
                        </a:solidFill>
                        <a:latin typeface="Times New Roman"/>
                        <a:ea typeface="Times New Roman"/>
                        <a:cs typeface="Times New Roman"/>
                        <a:sym typeface="Times New Roman"/>
                      </a:endParaRPr>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just" rtl="0">
                        <a:lnSpc>
                          <a:spcPct val="12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2020, IEEE Communications Magazine</a:t>
                      </a:r>
                      <a:endParaRPr sz="1100">
                        <a:latin typeface="Times New Roman"/>
                        <a:ea typeface="Times New Roman"/>
                        <a:cs typeface="Times New Roman"/>
                        <a:sym typeface="Times New Roman"/>
                      </a:endParaRPr>
                    </a:p>
                    <a:p>
                      <a:pPr marL="0" marR="0" lvl="0" indent="0" algn="just" rtl="0">
                        <a:lnSpc>
                          <a:spcPct val="120000"/>
                        </a:lnSpc>
                        <a:spcBef>
                          <a:spcPts val="0"/>
                        </a:spcBef>
                        <a:spcAft>
                          <a:spcPts val="0"/>
                        </a:spcAft>
                        <a:buClr>
                          <a:srgbClr val="000000"/>
                        </a:buClr>
                        <a:buSzPts val="1100"/>
                        <a:buFont typeface="Arial"/>
                        <a:buNone/>
                      </a:pPr>
                      <a:endParaRPr sz="1100">
                        <a:latin typeface="Times New Roman"/>
                        <a:ea typeface="Times New Roman"/>
                        <a:cs typeface="Times New Roman"/>
                        <a:sym typeface="Times New Roman"/>
                      </a:endParaRPr>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20000"/>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Proposes a secure, distributed network slicing framework for 5G networks.</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20000"/>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Complexity in managing distributed ledgers.</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4"/>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MEC setup  : </a:t>
            </a:r>
          </a:p>
        </p:txBody>
      </p:sp>
      <p:sp>
        <p:nvSpPr>
          <p:cNvPr id="445" name="Google Shape;445;p54"/>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46" name="Google Shape;446;p54"/>
          <p:cNvGrpSpPr/>
          <p:nvPr/>
        </p:nvGrpSpPr>
        <p:grpSpPr>
          <a:xfrm>
            <a:off x="315336" y="840600"/>
            <a:ext cx="8513349" cy="26337"/>
            <a:chOff x="0" y="0"/>
            <a:chExt cx="22702265" cy="70231"/>
          </a:xfrm>
        </p:grpSpPr>
        <p:sp>
          <p:nvSpPr>
            <p:cNvPr id="447" name="Google Shape;447;p54"/>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48" name="Google Shape;448;p54"/>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49" name="Google Shape;449;p54"/>
          <p:cNvSpPr txBox="1"/>
          <p:nvPr/>
        </p:nvSpPr>
        <p:spPr>
          <a:xfrm>
            <a:off x="314715" y="710044"/>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50" name="Google Shape;450;p54"/>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F4E4D2E4-66AD-D579-1E67-83332F332513}"/>
              </a:ext>
            </a:extLst>
          </p:cNvPr>
          <p:cNvPicPr>
            <a:picLocks noChangeAspect="1"/>
          </p:cNvPicPr>
          <p:nvPr/>
        </p:nvPicPr>
        <p:blipFill>
          <a:blip r:embed="rId3"/>
          <a:srcRect l="6866" t="7866" r="8391" b="5930"/>
          <a:stretch/>
        </p:blipFill>
        <p:spPr>
          <a:xfrm>
            <a:off x="2829058" y="960597"/>
            <a:ext cx="6021535" cy="3937667"/>
          </a:xfrm>
          <a:prstGeom prst="rect">
            <a:avLst/>
          </a:prstGeom>
        </p:spPr>
      </p:pic>
      <p:sp>
        <p:nvSpPr>
          <p:cNvPr id="4" name="Google Shape;434;p53">
            <a:extLst>
              <a:ext uri="{FF2B5EF4-FFF2-40B4-BE49-F238E27FC236}">
                <a16:creationId xmlns:a16="http://schemas.microsoft.com/office/drawing/2014/main" id="{FA7AE448-E43C-0159-8F30-E16985EC8069}"/>
              </a:ext>
            </a:extLst>
          </p:cNvPr>
          <p:cNvSpPr txBox="1"/>
          <p:nvPr/>
        </p:nvSpPr>
        <p:spPr>
          <a:xfrm>
            <a:off x="341925" y="1090650"/>
            <a:ext cx="8227200" cy="6393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700" b="1" dirty="0">
                <a:solidFill>
                  <a:schemeClr val="dk1"/>
                </a:solidFill>
                <a:latin typeface="Times New Roman"/>
                <a:ea typeface="Times New Roman"/>
                <a:cs typeface="Times New Roman"/>
                <a:sym typeface="Times New Roman"/>
              </a:rPr>
              <a:t>MEC Visualization :</a:t>
            </a:r>
            <a:endParaRPr sz="1700" b="1" dirty="0">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3">
          <a:extLst>
            <a:ext uri="{FF2B5EF4-FFF2-40B4-BE49-F238E27FC236}">
              <a16:creationId xmlns:a16="http://schemas.microsoft.com/office/drawing/2014/main" id="{A99A14B7-0C4D-FAD0-0C9C-9F5DD73B6BCA}"/>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3F37826F-7338-1596-FC54-9392C7F8A458}"/>
              </a:ext>
            </a:extLst>
          </p:cNvPr>
          <p:cNvPicPr>
            <a:picLocks noChangeAspect="1"/>
          </p:cNvPicPr>
          <p:nvPr/>
        </p:nvPicPr>
        <p:blipFill>
          <a:blip r:embed="rId3"/>
          <a:stretch>
            <a:fillRect/>
          </a:stretch>
        </p:blipFill>
        <p:spPr>
          <a:xfrm>
            <a:off x="4512360" y="815363"/>
            <a:ext cx="3392899" cy="2181149"/>
          </a:xfrm>
          <a:prstGeom prst="rect">
            <a:avLst/>
          </a:prstGeom>
        </p:spPr>
      </p:pic>
      <p:pic>
        <p:nvPicPr>
          <p:cNvPr id="11" name="Picture 10">
            <a:extLst>
              <a:ext uri="{FF2B5EF4-FFF2-40B4-BE49-F238E27FC236}">
                <a16:creationId xmlns:a16="http://schemas.microsoft.com/office/drawing/2014/main" id="{DBCED2C4-905B-4F88-30F5-6AC9BA323EDF}"/>
              </a:ext>
            </a:extLst>
          </p:cNvPr>
          <p:cNvPicPr>
            <a:picLocks noChangeAspect="1"/>
          </p:cNvPicPr>
          <p:nvPr/>
        </p:nvPicPr>
        <p:blipFill>
          <a:blip r:embed="rId4"/>
          <a:stretch>
            <a:fillRect/>
          </a:stretch>
        </p:blipFill>
        <p:spPr>
          <a:xfrm>
            <a:off x="806576" y="815363"/>
            <a:ext cx="3392899" cy="2181149"/>
          </a:xfrm>
          <a:prstGeom prst="rect">
            <a:avLst/>
          </a:prstGeom>
        </p:spPr>
      </p:pic>
      <p:sp>
        <p:nvSpPr>
          <p:cNvPr id="444" name="Google Shape;444;p54">
            <a:extLst>
              <a:ext uri="{FF2B5EF4-FFF2-40B4-BE49-F238E27FC236}">
                <a16:creationId xmlns:a16="http://schemas.microsoft.com/office/drawing/2014/main" id="{1F2A69BA-9A5B-B4A4-30B4-AC1C950C3D52}"/>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 MEC setup  : </a:t>
            </a:r>
          </a:p>
        </p:txBody>
      </p:sp>
      <p:sp>
        <p:nvSpPr>
          <p:cNvPr id="445" name="Google Shape;445;p54">
            <a:extLst>
              <a:ext uri="{FF2B5EF4-FFF2-40B4-BE49-F238E27FC236}">
                <a16:creationId xmlns:a16="http://schemas.microsoft.com/office/drawing/2014/main" id="{6507DC41-91B8-DC94-27DE-C33588EB1FEA}"/>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46" name="Google Shape;446;p54">
            <a:extLst>
              <a:ext uri="{FF2B5EF4-FFF2-40B4-BE49-F238E27FC236}">
                <a16:creationId xmlns:a16="http://schemas.microsoft.com/office/drawing/2014/main" id="{B3F9BD0D-DFB8-FAEE-F6AF-0055F41AE6FA}"/>
              </a:ext>
            </a:extLst>
          </p:cNvPr>
          <p:cNvGrpSpPr/>
          <p:nvPr/>
        </p:nvGrpSpPr>
        <p:grpSpPr>
          <a:xfrm>
            <a:off x="315336" y="840600"/>
            <a:ext cx="8513349" cy="26337"/>
            <a:chOff x="0" y="0"/>
            <a:chExt cx="22702265" cy="70231"/>
          </a:xfrm>
        </p:grpSpPr>
        <p:sp>
          <p:nvSpPr>
            <p:cNvPr id="447" name="Google Shape;447;p54">
              <a:extLst>
                <a:ext uri="{FF2B5EF4-FFF2-40B4-BE49-F238E27FC236}">
                  <a16:creationId xmlns:a16="http://schemas.microsoft.com/office/drawing/2014/main" id="{1D18232D-D3F4-1487-72A3-7EBA985DEB77}"/>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48" name="Google Shape;448;p54">
              <a:extLst>
                <a:ext uri="{FF2B5EF4-FFF2-40B4-BE49-F238E27FC236}">
                  <a16:creationId xmlns:a16="http://schemas.microsoft.com/office/drawing/2014/main" id="{7AC93858-C776-4E3F-E4F7-9C75EA721E8C}"/>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49" name="Google Shape;449;p54">
            <a:extLst>
              <a:ext uri="{FF2B5EF4-FFF2-40B4-BE49-F238E27FC236}">
                <a16:creationId xmlns:a16="http://schemas.microsoft.com/office/drawing/2014/main" id="{FED41DA3-6EE2-4AB8-F9E5-3F7BA4AEA331}"/>
              </a:ext>
            </a:extLst>
          </p:cNvPr>
          <p:cNvSpPr txBox="1"/>
          <p:nvPr/>
        </p:nvSpPr>
        <p:spPr>
          <a:xfrm>
            <a:off x="314715" y="710044"/>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50" name="Google Shape;450;p54">
            <a:extLst>
              <a:ext uri="{FF2B5EF4-FFF2-40B4-BE49-F238E27FC236}">
                <a16:creationId xmlns:a16="http://schemas.microsoft.com/office/drawing/2014/main" id="{7409CFDD-BA4A-1260-43AD-C015903C3957}"/>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15" name="Picture 14">
            <a:extLst>
              <a:ext uri="{FF2B5EF4-FFF2-40B4-BE49-F238E27FC236}">
                <a16:creationId xmlns:a16="http://schemas.microsoft.com/office/drawing/2014/main" id="{B049050F-58A2-835C-724B-CA55CBF873A1}"/>
              </a:ext>
            </a:extLst>
          </p:cNvPr>
          <p:cNvPicPr>
            <a:picLocks noChangeAspect="1"/>
          </p:cNvPicPr>
          <p:nvPr/>
        </p:nvPicPr>
        <p:blipFill>
          <a:blip r:embed="rId5"/>
          <a:srcRect l="8027" t="8229" r="4670" b="5742"/>
          <a:stretch/>
        </p:blipFill>
        <p:spPr>
          <a:xfrm>
            <a:off x="1093783" y="2996511"/>
            <a:ext cx="2959245" cy="1874616"/>
          </a:xfrm>
          <a:prstGeom prst="rect">
            <a:avLst/>
          </a:prstGeom>
        </p:spPr>
      </p:pic>
      <p:pic>
        <p:nvPicPr>
          <p:cNvPr id="17" name="Picture 16">
            <a:extLst>
              <a:ext uri="{FF2B5EF4-FFF2-40B4-BE49-F238E27FC236}">
                <a16:creationId xmlns:a16="http://schemas.microsoft.com/office/drawing/2014/main" id="{17AC8790-01B2-BB56-6A17-912AF63BD674}"/>
              </a:ext>
            </a:extLst>
          </p:cNvPr>
          <p:cNvPicPr>
            <a:picLocks noChangeAspect="1"/>
          </p:cNvPicPr>
          <p:nvPr/>
        </p:nvPicPr>
        <p:blipFill>
          <a:blip r:embed="rId6"/>
          <a:srcRect l="6706" t="7235" r="7850" b="4951"/>
          <a:stretch/>
        </p:blipFill>
        <p:spPr>
          <a:xfrm>
            <a:off x="4736626" y="2961170"/>
            <a:ext cx="2944366" cy="1945299"/>
          </a:xfrm>
          <a:prstGeom prst="rect">
            <a:avLst/>
          </a:prstGeom>
        </p:spPr>
      </p:pic>
      <p:sp>
        <p:nvSpPr>
          <p:cNvPr id="2" name="Google Shape;434;p53">
            <a:extLst>
              <a:ext uri="{FF2B5EF4-FFF2-40B4-BE49-F238E27FC236}">
                <a16:creationId xmlns:a16="http://schemas.microsoft.com/office/drawing/2014/main" id="{381F3E81-8742-FB1B-77B7-4E605A7456B2}"/>
              </a:ext>
            </a:extLst>
          </p:cNvPr>
          <p:cNvSpPr txBox="1"/>
          <p:nvPr/>
        </p:nvSpPr>
        <p:spPr>
          <a:xfrm>
            <a:off x="4122130" y="879795"/>
            <a:ext cx="780460" cy="55089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1200" b="1" dirty="0">
                <a:solidFill>
                  <a:schemeClr val="dk1"/>
                </a:solidFill>
                <a:latin typeface="Times New Roman"/>
                <a:ea typeface="Times New Roman"/>
                <a:cs typeface="Times New Roman"/>
                <a:sym typeface="Times New Roman"/>
              </a:rPr>
              <a:t>5 Edges:</a:t>
            </a:r>
          </a:p>
        </p:txBody>
      </p:sp>
      <p:sp>
        <p:nvSpPr>
          <p:cNvPr id="3" name="Google Shape;434;p53">
            <a:extLst>
              <a:ext uri="{FF2B5EF4-FFF2-40B4-BE49-F238E27FC236}">
                <a16:creationId xmlns:a16="http://schemas.microsoft.com/office/drawing/2014/main" id="{C84F2C0E-D991-167C-1033-8912A880E87E}"/>
              </a:ext>
            </a:extLst>
          </p:cNvPr>
          <p:cNvSpPr txBox="1"/>
          <p:nvPr/>
        </p:nvSpPr>
        <p:spPr>
          <a:xfrm>
            <a:off x="339001" y="879832"/>
            <a:ext cx="780460" cy="55089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1200" b="1" dirty="0">
                <a:solidFill>
                  <a:schemeClr val="dk1"/>
                </a:solidFill>
                <a:latin typeface="Times New Roman"/>
                <a:ea typeface="Times New Roman"/>
                <a:cs typeface="Times New Roman"/>
                <a:sym typeface="Times New Roman"/>
              </a:rPr>
              <a:t>3 Edges:</a:t>
            </a:r>
          </a:p>
        </p:txBody>
      </p:sp>
      <p:sp>
        <p:nvSpPr>
          <p:cNvPr id="4" name="Google Shape;434;p53">
            <a:extLst>
              <a:ext uri="{FF2B5EF4-FFF2-40B4-BE49-F238E27FC236}">
                <a16:creationId xmlns:a16="http://schemas.microsoft.com/office/drawing/2014/main" id="{092D1772-3D39-E4E1-6256-2A5B09096FC8}"/>
              </a:ext>
            </a:extLst>
          </p:cNvPr>
          <p:cNvSpPr txBox="1"/>
          <p:nvPr/>
        </p:nvSpPr>
        <p:spPr>
          <a:xfrm>
            <a:off x="4053028" y="2833260"/>
            <a:ext cx="830030" cy="55089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1200" b="1" dirty="0">
                <a:solidFill>
                  <a:schemeClr val="dk1"/>
                </a:solidFill>
                <a:latin typeface="Times New Roman"/>
                <a:ea typeface="Times New Roman"/>
                <a:cs typeface="Times New Roman"/>
                <a:sym typeface="Times New Roman"/>
              </a:rPr>
              <a:t>10 Edges:</a:t>
            </a:r>
          </a:p>
        </p:txBody>
      </p:sp>
      <p:sp>
        <p:nvSpPr>
          <p:cNvPr id="5" name="Google Shape;434;p53">
            <a:extLst>
              <a:ext uri="{FF2B5EF4-FFF2-40B4-BE49-F238E27FC236}">
                <a16:creationId xmlns:a16="http://schemas.microsoft.com/office/drawing/2014/main" id="{09CCD786-972A-AF33-6411-ABD811205A07}"/>
              </a:ext>
            </a:extLst>
          </p:cNvPr>
          <p:cNvSpPr txBox="1"/>
          <p:nvPr/>
        </p:nvSpPr>
        <p:spPr>
          <a:xfrm>
            <a:off x="319469" y="2833297"/>
            <a:ext cx="780460" cy="55089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1200" b="1" dirty="0">
                <a:solidFill>
                  <a:schemeClr val="dk1"/>
                </a:solidFill>
                <a:latin typeface="Times New Roman"/>
                <a:ea typeface="Times New Roman"/>
                <a:cs typeface="Times New Roman"/>
                <a:sym typeface="Times New Roman"/>
              </a:rPr>
              <a:t>7 Edges:</a:t>
            </a:r>
          </a:p>
        </p:txBody>
      </p:sp>
    </p:spTree>
    <p:extLst>
      <p:ext uri="{BB962C8B-B14F-4D97-AF65-F5344CB8AC3E}">
        <p14:creationId xmlns:p14="http://schemas.microsoft.com/office/powerpoint/2010/main" val="82345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9">
          <a:extLst>
            <a:ext uri="{FF2B5EF4-FFF2-40B4-BE49-F238E27FC236}">
              <a16:creationId xmlns:a16="http://schemas.microsoft.com/office/drawing/2014/main" id="{E4294FFE-2F40-D086-4D98-BB14EA31E503}"/>
            </a:ext>
          </a:extLst>
        </p:cNvPr>
        <p:cNvGrpSpPr/>
        <p:nvPr/>
      </p:nvGrpSpPr>
      <p:grpSpPr>
        <a:xfrm>
          <a:off x="0" y="0"/>
          <a:ext cx="0" cy="0"/>
          <a:chOff x="0" y="0"/>
          <a:chExt cx="0" cy="0"/>
        </a:xfrm>
      </p:grpSpPr>
      <p:sp>
        <p:nvSpPr>
          <p:cNvPr id="480" name="Google Shape;480;p56">
            <a:extLst>
              <a:ext uri="{FF2B5EF4-FFF2-40B4-BE49-F238E27FC236}">
                <a16:creationId xmlns:a16="http://schemas.microsoft.com/office/drawing/2014/main" id="{35A35F51-2C16-8B8D-EC40-CD440662B047}"/>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(III) Blockchain Logging :</a:t>
            </a:r>
            <a:endParaRPr sz="2500" dirty="0">
              <a:solidFill>
                <a:srgbClr val="FF0000"/>
              </a:solidFill>
              <a:latin typeface="Times New Roman"/>
              <a:ea typeface="Times New Roman"/>
              <a:cs typeface="Times New Roman"/>
              <a:sym typeface="Times New Roman"/>
            </a:endParaRPr>
          </a:p>
        </p:txBody>
      </p:sp>
      <p:sp>
        <p:nvSpPr>
          <p:cNvPr id="481" name="Google Shape;481;p56">
            <a:extLst>
              <a:ext uri="{FF2B5EF4-FFF2-40B4-BE49-F238E27FC236}">
                <a16:creationId xmlns:a16="http://schemas.microsoft.com/office/drawing/2014/main" id="{EA336EEB-7DFE-D4DA-C23E-84BA75142356}"/>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82" name="Google Shape;482;p56">
            <a:extLst>
              <a:ext uri="{FF2B5EF4-FFF2-40B4-BE49-F238E27FC236}">
                <a16:creationId xmlns:a16="http://schemas.microsoft.com/office/drawing/2014/main" id="{579DA400-C09E-A154-1DBF-B325AF304920}"/>
              </a:ext>
            </a:extLst>
          </p:cNvPr>
          <p:cNvGrpSpPr/>
          <p:nvPr/>
        </p:nvGrpSpPr>
        <p:grpSpPr>
          <a:xfrm>
            <a:off x="315336" y="840600"/>
            <a:ext cx="8513349" cy="26337"/>
            <a:chOff x="0" y="0"/>
            <a:chExt cx="22702265" cy="70231"/>
          </a:xfrm>
        </p:grpSpPr>
        <p:sp>
          <p:nvSpPr>
            <p:cNvPr id="483" name="Google Shape;483;p56">
              <a:extLst>
                <a:ext uri="{FF2B5EF4-FFF2-40B4-BE49-F238E27FC236}">
                  <a16:creationId xmlns:a16="http://schemas.microsoft.com/office/drawing/2014/main" id="{E6048427-E7B9-8531-7F6A-2E9FF24D2B34}"/>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84" name="Google Shape;484;p56">
              <a:extLst>
                <a:ext uri="{FF2B5EF4-FFF2-40B4-BE49-F238E27FC236}">
                  <a16:creationId xmlns:a16="http://schemas.microsoft.com/office/drawing/2014/main" id="{525770DB-FE93-DB3F-96FD-814611F4DEB3}"/>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85" name="Google Shape;485;p56">
            <a:extLst>
              <a:ext uri="{FF2B5EF4-FFF2-40B4-BE49-F238E27FC236}">
                <a16:creationId xmlns:a16="http://schemas.microsoft.com/office/drawing/2014/main" id="{7582D339-0F97-59D4-322A-33B66DF01762}"/>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86" name="Google Shape;486;p56">
            <a:extLst>
              <a:ext uri="{FF2B5EF4-FFF2-40B4-BE49-F238E27FC236}">
                <a16:creationId xmlns:a16="http://schemas.microsoft.com/office/drawing/2014/main" id="{AC835642-619F-A5A5-A6E3-815EEE584B29}"/>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 name="Google Shape;417;p52">
            <a:extLst>
              <a:ext uri="{FF2B5EF4-FFF2-40B4-BE49-F238E27FC236}">
                <a16:creationId xmlns:a16="http://schemas.microsoft.com/office/drawing/2014/main" id="{D957962B-E191-3203-1449-8A2C374CC415}"/>
              </a:ext>
            </a:extLst>
          </p:cNvPr>
          <p:cNvSpPr txBox="1"/>
          <p:nvPr/>
        </p:nvSpPr>
        <p:spPr>
          <a:xfrm>
            <a:off x="281238" y="1175238"/>
            <a:ext cx="8339021" cy="2893069"/>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buFont typeface="Wingdings" panose="05000000000000000000" pitchFamily="2" charset="2"/>
              <a:buChar char="q"/>
            </a:pPr>
            <a:r>
              <a:rPr lang="en" sz="1800" b="1" dirty="0">
                <a:solidFill>
                  <a:schemeClr val="tx1"/>
                </a:solidFill>
                <a:latin typeface="Times New Roman"/>
                <a:ea typeface="Times New Roman"/>
                <a:cs typeface="Times New Roman"/>
                <a:sym typeface="Times New Roman"/>
              </a:rPr>
              <a:t>Step 1: </a:t>
            </a:r>
            <a:r>
              <a:rPr lang="en-IN" sz="1800" dirty="0">
                <a:solidFill>
                  <a:schemeClr val="tx1"/>
                </a:solidFill>
                <a:latin typeface="Times New Roman"/>
                <a:ea typeface="Times New Roman"/>
                <a:cs typeface="Times New Roman"/>
                <a:sym typeface="Times New Roman"/>
              </a:rPr>
              <a:t>Ensure all these are installed and working :</a:t>
            </a:r>
          </a:p>
          <a:p>
            <a:pPr marL="342900" lvl="8" indent="-342900" algn="just">
              <a:buFont typeface="Courier New" panose="02070309020205020404" pitchFamily="49" charset="0"/>
              <a:buChar char="o"/>
            </a:pPr>
            <a:r>
              <a:rPr lang="en-IN" sz="1600" b="1" dirty="0">
                <a:solidFill>
                  <a:schemeClr val="tx1"/>
                </a:solidFill>
                <a:latin typeface="Times New Roman"/>
                <a:ea typeface="Times New Roman"/>
                <a:cs typeface="Times New Roman"/>
                <a:sym typeface="Times New Roman"/>
              </a:rPr>
              <a:t>Node.js &amp; </a:t>
            </a:r>
            <a:r>
              <a:rPr lang="en-IN" sz="1600" b="1" dirty="0" err="1">
                <a:solidFill>
                  <a:schemeClr val="tx1"/>
                </a:solidFill>
                <a:latin typeface="Times New Roman"/>
                <a:ea typeface="Times New Roman"/>
                <a:cs typeface="Times New Roman"/>
                <a:sym typeface="Times New Roman"/>
              </a:rPr>
              <a:t>npm</a:t>
            </a:r>
            <a:r>
              <a:rPr lang="en-IN" sz="1600" b="1" dirty="0">
                <a:solidFill>
                  <a:schemeClr val="tx1"/>
                </a:solidFill>
                <a:latin typeface="Times New Roman"/>
                <a:ea typeface="Times New Roman"/>
                <a:cs typeface="Times New Roman"/>
                <a:sym typeface="Times New Roman"/>
              </a:rPr>
              <a:t> </a:t>
            </a:r>
            <a:r>
              <a:rPr lang="en-IN" sz="1600" dirty="0">
                <a:solidFill>
                  <a:schemeClr val="tx1"/>
                </a:solidFill>
                <a:latin typeface="Times New Roman"/>
                <a:ea typeface="Times New Roman"/>
                <a:cs typeface="Times New Roman"/>
                <a:sym typeface="Times New Roman"/>
              </a:rPr>
              <a:t>(for managing Solidity tools)</a:t>
            </a:r>
          </a:p>
          <a:p>
            <a:pPr marL="342900" lvl="7" indent="-342900" algn="just">
              <a:buFont typeface="Courier New" panose="02070309020205020404" pitchFamily="49" charset="0"/>
              <a:buChar char="o"/>
            </a:pPr>
            <a:r>
              <a:rPr lang="en-IN" sz="1600" b="1" dirty="0">
                <a:solidFill>
                  <a:schemeClr val="tx1"/>
                </a:solidFill>
                <a:latin typeface="Times New Roman"/>
                <a:ea typeface="Times New Roman"/>
                <a:cs typeface="Times New Roman"/>
                <a:sym typeface="Times New Roman"/>
              </a:rPr>
              <a:t>Ganache</a:t>
            </a:r>
            <a:r>
              <a:rPr lang="en-IN" sz="1600" dirty="0">
                <a:solidFill>
                  <a:schemeClr val="tx1"/>
                </a:solidFill>
                <a:latin typeface="Times New Roman"/>
                <a:ea typeface="Times New Roman"/>
                <a:cs typeface="Times New Roman"/>
                <a:sym typeface="Times New Roman"/>
              </a:rPr>
              <a:t> (for running a local Ethereum blockchain)</a:t>
            </a:r>
          </a:p>
          <a:p>
            <a:pPr marL="342900" lvl="7" indent="-342900" algn="just">
              <a:buFont typeface="Courier New" panose="02070309020205020404" pitchFamily="49" charset="0"/>
              <a:buChar char="o"/>
            </a:pPr>
            <a:r>
              <a:rPr lang="en-IN" sz="1600" b="1" dirty="0">
                <a:solidFill>
                  <a:schemeClr val="tx1"/>
                </a:solidFill>
                <a:latin typeface="Times New Roman"/>
                <a:ea typeface="Times New Roman"/>
                <a:cs typeface="Times New Roman"/>
                <a:sym typeface="Times New Roman"/>
              </a:rPr>
              <a:t>Truffle</a:t>
            </a:r>
            <a:r>
              <a:rPr lang="en-IN" sz="1600" dirty="0">
                <a:solidFill>
                  <a:schemeClr val="tx1"/>
                </a:solidFill>
                <a:latin typeface="Times New Roman"/>
                <a:ea typeface="Times New Roman"/>
                <a:cs typeface="Times New Roman"/>
                <a:sym typeface="Times New Roman"/>
              </a:rPr>
              <a:t> (for compiling and deploying smart contracts)</a:t>
            </a:r>
          </a:p>
          <a:p>
            <a:pPr marL="342900" lvl="7" indent="-342900" algn="just">
              <a:buFont typeface="Courier New" panose="02070309020205020404" pitchFamily="49" charset="0"/>
              <a:buChar char="o"/>
            </a:pPr>
            <a:r>
              <a:rPr lang="en-IN" sz="1600" b="1" dirty="0">
                <a:solidFill>
                  <a:schemeClr val="tx1"/>
                </a:solidFill>
                <a:latin typeface="Times New Roman"/>
                <a:ea typeface="Times New Roman"/>
                <a:cs typeface="Times New Roman"/>
                <a:sym typeface="Times New Roman"/>
              </a:rPr>
              <a:t>Web3.py </a:t>
            </a:r>
            <a:r>
              <a:rPr lang="en-IN" sz="1600" dirty="0">
                <a:solidFill>
                  <a:schemeClr val="tx1"/>
                </a:solidFill>
                <a:latin typeface="Times New Roman"/>
                <a:ea typeface="Times New Roman"/>
                <a:cs typeface="Times New Roman"/>
                <a:sym typeface="Times New Roman"/>
              </a:rPr>
              <a:t>(Python library for interacting with Ethereum)</a:t>
            </a:r>
          </a:p>
          <a:p>
            <a:pPr lvl="7" algn="just"/>
            <a:endParaRPr lang="en-IN" dirty="0">
              <a:solidFill>
                <a:schemeClr val="tx1"/>
              </a:solidFill>
              <a:latin typeface="Times New Roman"/>
              <a:ea typeface="Times New Roman"/>
              <a:cs typeface="Times New Roman"/>
              <a:sym typeface="Times New Roman"/>
            </a:endParaRPr>
          </a:p>
          <a:p>
            <a:pPr marL="285750" lvl="0" indent="-285750" algn="l" rtl="0">
              <a:buFont typeface="Wingdings" panose="05000000000000000000" pitchFamily="2" charset="2"/>
              <a:buChar char="q"/>
            </a:pPr>
            <a:r>
              <a:rPr lang="en-IN" sz="1800" b="1" dirty="0">
                <a:solidFill>
                  <a:schemeClr val="tx1"/>
                </a:solidFill>
                <a:latin typeface="Times New Roman"/>
                <a:cs typeface="Times New Roman"/>
                <a:sym typeface="Times New Roman"/>
              </a:rPr>
              <a:t>Step 2: </a:t>
            </a:r>
            <a:r>
              <a:rPr lang="en-IN" sz="1800" dirty="0">
                <a:solidFill>
                  <a:schemeClr val="tx1"/>
                </a:solidFill>
                <a:latin typeface="Times New Roman"/>
                <a:cs typeface="Times New Roman"/>
                <a:sym typeface="Times New Roman"/>
              </a:rPr>
              <a:t>In Ganache </a:t>
            </a:r>
            <a:r>
              <a:rPr lang="en-US" sz="1800" dirty="0">
                <a:solidFill>
                  <a:schemeClr val="tx1"/>
                </a:solidFill>
                <a:latin typeface="Times New Roman"/>
                <a:cs typeface="Times New Roman"/>
                <a:sym typeface="Times New Roman"/>
              </a:rPr>
              <a:t>start a blockchain workspace with 10 accounts and set it to listen on a port.</a:t>
            </a:r>
            <a:br>
              <a:rPr lang="en-IN" sz="1800" dirty="0">
                <a:solidFill>
                  <a:schemeClr val="tx1"/>
                </a:solidFill>
                <a:latin typeface="Times New Roman"/>
                <a:cs typeface="Times New Roman"/>
                <a:sym typeface="Times New Roman"/>
              </a:rPr>
            </a:br>
            <a:r>
              <a:rPr lang="en-IN" sz="1800" dirty="0">
                <a:solidFill>
                  <a:schemeClr val="tx1"/>
                </a:solidFill>
                <a:latin typeface="Times New Roman"/>
                <a:cs typeface="Times New Roman"/>
                <a:sym typeface="Times New Roman"/>
              </a:rPr>
              <a:t>  </a:t>
            </a:r>
            <a:endParaRPr lang="en" sz="1800" dirty="0">
              <a:solidFill>
                <a:schemeClr val="tx1"/>
              </a:solidFill>
              <a:latin typeface="Times New Roman"/>
              <a:cs typeface="Times New Roman"/>
              <a:sym typeface="Times New Roman"/>
            </a:endParaRPr>
          </a:p>
          <a:p>
            <a:r>
              <a:rPr lang="en" sz="1700" b="1" dirty="0">
                <a:solidFill>
                  <a:schemeClr val="tx1"/>
                </a:solidFill>
                <a:latin typeface="Times New Roman"/>
                <a:cs typeface="Times New Roman"/>
                <a:sym typeface="Times New Roman"/>
              </a:rPr>
              <a:t> </a:t>
            </a:r>
            <a:endParaRPr lang="en" sz="1700" b="1" dirty="0">
              <a:solidFill>
                <a:schemeClr val="tx1"/>
              </a:solidFill>
              <a:latin typeface="Times New Roman"/>
              <a:cs typeface="Times New Roman"/>
            </a:endParaRPr>
          </a:p>
        </p:txBody>
      </p:sp>
    </p:spTree>
    <p:extLst>
      <p:ext uri="{BB962C8B-B14F-4D97-AF65-F5344CB8AC3E}">
        <p14:creationId xmlns:p14="http://schemas.microsoft.com/office/powerpoint/2010/main" val="16239673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9">
          <a:extLst>
            <a:ext uri="{FF2B5EF4-FFF2-40B4-BE49-F238E27FC236}">
              <a16:creationId xmlns:a16="http://schemas.microsoft.com/office/drawing/2014/main" id="{4912FF34-A695-E795-39E2-A221A751A648}"/>
            </a:ext>
          </a:extLst>
        </p:cNvPr>
        <p:cNvGrpSpPr/>
        <p:nvPr/>
      </p:nvGrpSpPr>
      <p:grpSpPr>
        <a:xfrm>
          <a:off x="0" y="0"/>
          <a:ext cx="0" cy="0"/>
          <a:chOff x="0" y="0"/>
          <a:chExt cx="0" cy="0"/>
        </a:xfrm>
      </p:grpSpPr>
      <p:sp>
        <p:nvSpPr>
          <p:cNvPr id="480" name="Google Shape;480;p56">
            <a:extLst>
              <a:ext uri="{FF2B5EF4-FFF2-40B4-BE49-F238E27FC236}">
                <a16:creationId xmlns:a16="http://schemas.microsoft.com/office/drawing/2014/main" id="{E346FC84-0929-DCF8-C8BE-75223580539A}"/>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(III) Blockchain Logging :</a:t>
            </a:r>
            <a:endParaRPr sz="2500" dirty="0">
              <a:solidFill>
                <a:srgbClr val="FF0000"/>
              </a:solidFill>
              <a:latin typeface="Times New Roman"/>
              <a:ea typeface="Times New Roman"/>
              <a:cs typeface="Times New Roman"/>
              <a:sym typeface="Times New Roman"/>
            </a:endParaRPr>
          </a:p>
        </p:txBody>
      </p:sp>
      <p:sp>
        <p:nvSpPr>
          <p:cNvPr id="481" name="Google Shape;481;p56">
            <a:extLst>
              <a:ext uri="{FF2B5EF4-FFF2-40B4-BE49-F238E27FC236}">
                <a16:creationId xmlns:a16="http://schemas.microsoft.com/office/drawing/2014/main" id="{01FDDD6E-D26C-977F-D076-B91817742F9D}"/>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82" name="Google Shape;482;p56">
            <a:extLst>
              <a:ext uri="{FF2B5EF4-FFF2-40B4-BE49-F238E27FC236}">
                <a16:creationId xmlns:a16="http://schemas.microsoft.com/office/drawing/2014/main" id="{63587535-ECFC-16FC-8A4C-2C42046939B2}"/>
              </a:ext>
            </a:extLst>
          </p:cNvPr>
          <p:cNvGrpSpPr/>
          <p:nvPr/>
        </p:nvGrpSpPr>
        <p:grpSpPr>
          <a:xfrm>
            <a:off x="315336" y="840600"/>
            <a:ext cx="8513349" cy="26337"/>
            <a:chOff x="0" y="0"/>
            <a:chExt cx="22702265" cy="70231"/>
          </a:xfrm>
        </p:grpSpPr>
        <p:sp>
          <p:nvSpPr>
            <p:cNvPr id="483" name="Google Shape;483;p56">
              <a:extLst>
                <a:ext uri="{FF2B5EF4-FFF2-40B4-BE49-F238E27FC236}">
                  <a16:creationId xmlns:a16="http://schemas.microsoft.com/office/drawing/2014/main" id="{31D318B8-B472-6E39-824F-EDDDD5618E84}"/>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84" name="Google Shape;484;p56">
              <a:extLst>
                <a:ext uri="{FF2B5EF4-FFF2-40B4-BE49-F238E27FC236}">
                  <a16:creationId xmlns:a16="http://schemas.microsoft.com/office/drawing/2014/main" id="{45234A76-0111-0A38-7FD9-D9D9F6DA05FD}"/>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85" name="Google Shape;485;p56">
            <a:extLst>
              <a:ext uri="{FF2B5EF4-FFF2-40B4-BE49-F238E27FC236}">
                <a16:creationId xmlns:a16="http://schemas.microsoft.com/office/drawing/2014/main" id="{DD062A81-F39C-D36F-8D66-9070C414593D}"/>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86" name="Google Shape;486;p56">
            <a:extLst>
              <a:ext uri="{FF2B5EF4-FFF2-40B4-BE49-F238E27FC236}">
                <a16:creationId xmlns:a16="http://schemas.microsoft.com/office/drawing/2014/main" id="{C5F861D3-D5E7-6B32-0A6E-7162A01B5528}"/>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 name="Google Shape;417;p52">
            <a:extLst>
              <a:ext uri="{FF2B5EF4-FFF2-40B4-BE49-F238E27FC236}">
                <a16:creationId xmlns:a16="http://schemas.microsoft.com/office/drawing/2014/main" id="{2863EBD8-5875-06C4-408C-0E883B01EA95}"/>
              </a:ext>
            </a:extLst>
          </p:cNvPr>
          <p:cNvSpPr txBox="1"/>
          <p:nvPr/>
        </p:nvSpPr>
        <p:spPr>
          <a:xfrm>
            <a:off x="315336" y="942526"/>
            <a:ext cx="8111494" cy="1277242"/>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buFont typeface="Wingdings" panose="05000000000000000000" pitchFamily="2" charset="2"/>
              <a:buChar char="q"/>
            </a:pPr>
            <a:r>
              <a:rPr lang="en" sz="1800" b="1" dirty="0">
                <a:solidFill>
                  <a:schemeClr val="tx1"/>
                </a:solidFill>
                <a:latin typeface="Times New Roman"/>
                <a:ea typeface="Times New Roman"/>
                <a:cs typeface="Times New Roman"/>
                <a:sym typeface="Times New Roman"/>
              </a:rPr>
              <a:t>Step 3: </a:t>
            </a:r>
            <a:r>
              <a:rPr lang="en-US" sz="1800" dirty="0">
                <a:solidFill>
                  <a:schemeClr val="tx1"/>
                </a:solidFill>
                <a:latin typeface="Times New Roman"/>
                <a:ea typeface="Times New Roman"/>
                <a:cs typeface="Times New Roman"/>
                <a:sym typeface="Times New Roman"/>
              </a:rPr>
              <a:t>Create a new Solidity file in contracts/</a:t>
            </a:r>
            <a:br>
              <a:rPr lang="en-IN" sz="1800" dirty="0">
                <a:solidFill>
                  <a:schemeClr val="tx1"/>
                </a:solidFill>
                <a:latin typeface="Times New Roman"/>
                <a:cs typeface="Times New Roman"/>
                <a:sym typeface="Times New Roman"/>
              </a:rPr>
            </a:br>
            <a:r>
              <a:rPr lang="en-IN" sz="1800" dirty="0">
                <a:solidFill>
                  <a:schemeClr val="tx1"/>
                </a:solidFill>
                <a:latin typeface="Times New Roman"/>
                <a:cs typeface="Times New Roman"/>
                <a:sym typeface="Times New Roman"/>
              </a:rPr>
              <a:t>  </a:t>
            </a:r>
            <a:endParaRPr lang="en" sz="1800" dirty="0">
              <a:solidFill>
                <a:schemeClr val="tx1"/>
              </a:solidFill>
              <a:latin typeface="Times New Roman"/>
              <a:cs typeface="Times New Roman"/>
              <a:sym typeface="Times New Roman"/>
            </a:endParaRPr>
          </a:p>
          <a:p>
            <a:r>
              <a:rPr lang="en" sz="1700" b="1" dirty="0">
                <a:solidFill>
                  <a:schemeClr val="tx1"/>
                </a:solidFill>
                <a:latin typeface="Times New Roman"/>
                <a:cs typeface="Times New Roman"/>
                <a:sym typeface="Times New Roman"/>
              </a:rPr>
              <a:t> </a:t>
            </a:r>
            <a:endParaRPr lang="en" sz="1700" b="1" dirty="0">
              <a:solidFill>
                <a:schemeClr val="tx1"/>
              </a:solidFill>
              <a:latin typeface="Times New Roman"/>
              <a:cs typeface="Times New Roman"/>
            </a:endParaRPr>
          </a:p>
        </p:txBody>
      </p:sp>
      <p:pic>
        <p:nvPicPr>
          <p:cNvPr id="5" name="Picture 4">
            <a:extLst>
              <a:ext uri="{FF2B5EF4-FFF2-40B4-BE49-F238E27FC236}">
                <a16:creationId xmlns:a16="http://schemas.microsoft.com/office/drawing/2014/main" id="{84AF47D7-D3BE-A7D2-585F-7EBE11D9F685}"/>
              </a:ext>
            </a:extLst>
          </p:cNvPr>
          <p:cNvPicPr>
            <a:picLocks noChangeAspect="1"/>
          </p:cNvPicPr>
          <p:nvPr/>
        </p:nvPicPr>
        <p:blipFill>
          <a:blip r:embed="rId3"/>
          <a:srcRect b="7635"/>
          <a:stretch/>
        </p:blipFill>
        <p:spPr>
          <a:xfrm>
            <a:off x="3601185" y="1502844"/>
            <a:ext cx="3336235" cy="2269861"/>
          </a:xfrm>
          <a:prstGeom prst="rect">
            <a:avLst/>
          </a:prstGeom>
        </p:spPr>
      </p:pic>
      <p:sp>
        <p:nvSpPr>
          <p:cNvPr id="6" name="Google Shape;491;p56">
            <a:extLst>
              <a:ext uri="{FF2B5EF4-FFF2-40B4-BE49-F238E27FC236}">
                <a16:creationId xmlns:a16="http://schemas.microsoft.com/office/drawing/2014/main" id="{0D94AA78-029F-7688-0F46-A19CA3A1C067}"/>
              </a:ext>
            </a:extLst>
          </p:cNvPr>
          <p:cNvSpPr txBox="1"/>
          <p:nvPr/>
        </p:nvSpPr>
        <p:spPr>
          <a:xfrm>
            <a:off x="1701847" y="2003755"/>
            <a:ext cx="3049851" cy="6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Calibri"/>
                <a:ea typeface="Calibri"/>
                <a:cs typeface="Calibri"/>
                <a:sym typeface="Calibri"/>
              </a:rPr>
              <a:t>UserAllocation.sol</a:t>
            </a:r>
            <a:endParaRPr sz="1200" dirty="0">
              <a:solidFill>
                <a:schemeClr val="dk1"/>
              </a:solidFill>
              <a:latin typeface="Calibri"/>
              <a:ea typeface="Calibri"/>
              <a:cs typeface="Calibri"/>
              <a:sym typeface="Calibri"/>
            </a:endParaRPr>
          </a:p>
        </p:txBody>
      </p:sp>
      <p:cxnSp>
        <p:nvCxnSpPr>
          <p:cNvPr id="7" name="Google Shape;490;p56">
            <a:extLst>
              <a:ext uri="{FF2B5EF4-FFF2-40B4-BE49-F238E27FC236}">
                <a16:creationId xmlns:a16="http://schemas.microsoft.com/office/drawing/2014/main" id="{8C31864D-3D0C-9933-E4A5-BA38F79362A9}"/>
              </a:ext>
            </a:extLst>
          </p:cNvPr>
          <p:cNvCxnSpPr>
            <a:cxnSpLocks/>
          </p:cNvCxnSpPr>
          <p:nvPr/>
        </p:nvCxnSpPr>
        <p:spPr>
          <a:xfrm>
            <a:off x="2970727" y="2212074"/>
            <a:ext cx="591821" cy="0"/>
          </a:xfrm>
          <a:prstGeom prst="straightConnector1">
            <a:avLst/>
          </a:prstGeom>
          <a:noFill/>
          <a:ln w="9525" cap="flat" cmpd="sng">
            <a:solidFill>
              <a:schemeClr val="dk2"/>
            </a:solidFill>
            <a:prstDash val="solid"/>
            <a:round/>
            <a:headEnd type="none" w="med" len="med"/>
            <a:tailEnd type="triangle" w="med" len="med"/>
          </a:ln>
        </p:spPr>
      </p:cxnSp>
      <p:sp>
        <p:nvSpPr>
          <p:cNvPr id="10" name="Google Shape;417;p52">
            <a:extLst>
              <a:ext uri="{FF2B5EF4-FFF2-40B4-BE49-F238E27FC236}">
                <a16:creationId xmlns:a16="http://schemas.microsoft.com/office/drawing/2014/main" id="{F16C2B0A-7798-65C3-E988-F0A73E75EF02}"/>
              </a:ext>
            </a:extLst>
          </p:cNvPr>
          <p:cNvSpPr txBox="1"/>
          <p:nvPr/>
        </p:nvSpPr>
        <p:spPr>
          <a:xfrm>
            <a:off x="341913" y="3761904"/>
            <a:ext cx="8111494" cy="1692741"/>
          </a:xfrm>
          <a:prstGeom prst="rect">
            <a:avLst/>
          </a:prstGeom>
          <a:noFill/>
          <a:ln>
            <a:noFill/>
          </a:ln>
        </p:spPr>
        <p:txBody>
          <a:bodyPr spcFirstLastPara="1" wrap="square" lIns="91425" tIns="91425" rIns="91425" bIns="91425" anchor="t" anchorCtr="0">
            <a:spAutoFit/>
          </a:bodyPr>
          <a:lstStyle/>
          <a:p>
            <a:pPr marL="285750" indent="-285750">
              <a:lnSpc>
                <a:spcPct val="150000"/>
              </a:lnSpc>
              <a:buFont typeface="Wingdings" panose="05000000000000000000" pitchFamily="2" charset="2"/>
              <a:buChar char="q"/>
            </a:pPr>
            <a:r>
              <a:rPr lang="en" sz="1800" b="1" dirty="0">
                <a:solidFill>
                  <a:schemeClr val="tx1"/>
                </a:solidFill>
                <a:latin typeface="Times New Roman"/>
                <a:ea typeface="Times New Roman"/>
                <a:cs typeface="Times New Roman"/>
                <a:sym typeface="Times New Roman"/>
              </a:rPr>
              <a:t>Step 4 : </a:t>
            </a:r>
            <a:r>
              <a:rPr lang="en" sz="1800" dirty="0">
                <a:solidFill>
                  <a:schemeClr val="tx1"/>
                </a:solidFill>
                <a:latin typeface="Times New Roman"/>
                <a:ea typeface="Times New Roman"/>
                <a:cs typeface="Times New Roman"/>
                <a:sym typeface="Times New Roman"/>
              </a:rPr>
              <a:t>Compile and deploy the truffle contracts</a:t>
            </a:r>
            <a:r>
              <a:rPr lang="en" sz="1800" b="1" dirty="0">
                <a:solidFill>
                  <a:schemeClr val="tx1"/>
                </a:solidFill>
                <a:latin typeface="Times New Roman"/>
                <a:ea typeface="Times New Roman"/>
                <a:cs typeface="Times New Roman"/>
                <a:sym typeface="Times New Roman"/>
              </a:rPr>
              <a:t> </a:t>
            </a:r>
            <a:r>
              <a:rPr lang="en" sz="1800" dirty="0">
                <a:solidFill>
                  <a:schemeClr val="tx1"/>
                </a:solidFill>
                <a:latin typeface="Times New Roman"/>
                <a:ea typeface="Times New Roman"/>
                <a:cs typeface="Times New Roman"/>
                <a:sym typeface="Times New Roman"/>
              </a:rPr>
              <a:t>.</a:t>
            </a:r>
          </a:p>
          <a:p>
            <a:pPr lvl="0" algn="l" rtl="0">
              <a:lnSpc>
                <a:spcPct val="150000"/>
              </a:lnSpc>
            </a:pPr>
            <a:br>
              <a:rPr lang="en-IN" sz="1800" dirty="0">
                <a:solidFill>
                  <a:schemeClr val="tx1"/>
                </a:solidFill>
                <a:latin typeface="Times New Roman"/>
                <a:cs typeface="Times New Roman"/>
                <a:sym typeface="Times New Roman"/>
              </a:rPr>
            </a:br>
            <a:r>
              <a:rPr lang="en-IN" sz="1800" dirty="0">
                <a:solidFill>
                  <a:schemeClr val="tx1"/>
                </a:solidFill>
                <a:latin typeface="Times New Roman"/>
                <a:cs typeface="Times New Roman"/>
                <a:sym typeface="Times New Roman"/>
              </a:rPr>
              <a:t>  </a:t>
            </a:r>
            <a:endParaRPr lang="en" sz="1800" dirty="0">
              <a:solidFill>
                <a:schemeClr val="tx1"/>
              </a:solidFill>
              <a:latin typeface="Times New Roman"/>
              <a:cs typeface="Times New Roman"/>
              <a:sym typeface="Times New Roman"/>
            </a:endParaRPr>
          </a:p>
          <a:p>
            <a:r>
              <a:rPr lang="en" sz="1700" b="1" dirty="0">
                <a:solidFill>
                  <a:schemeClr val="tx1"/>
                </a:solidFill>
                <a:latin typeface="Times New Roman"/>
                <a:cs typeface="Times New Roman"/>
                <a:sym typeface="Times New Roman"/>
              </a:rPr>
              <a:t> </a:t>
            </a:r>
            <a:endParaRPr lang="en" sz="1700" b="1" dirty="0">
              <a:solidFill>
                <a:schemeClr val="tx1"/>
              </a:solidFill>
              <a:latin typeface="Times New Roman"/>
              <a:cs typeface="Times New Roman"/>
            </a:endParaRPr>
          </a:p>
        </p:txBody>
      </p:sp>
    </p:spTree>
    <p:extLst>
      <p:ext uri="{BB962C8B-B14F-4D97-AF65-F5344CB8AC3E}">
        <p14:creationId xmlns:p14="http://schemas.microsoft.com/office/powerpoint/2010/main" val="1920947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9">
          <a:extLst>
            <a:ext uri="{FF2B5EF4-FFF2-40B4-BE49-F238E27FC236}">
              <a16:creationId xmlns:a16="http://schemas.microsoft.com/office/drawing/2014/main" id="{226A33BC-AB1F-9416-0B5B-70A164619620}"/>
            </a:ext>
          </a:extLst>
        </p:cNvPr>
        <p:cNvGrpSpPr/>
        <p:nvPr/>
      </p:nvGrpSpPr>
      <p:grpSpPr>
        <a:xfrm>
          <a:off x="0" y="0"/>
          <a:ext cx="0" cy="0"/>
          <a:chOff x="0" y="0"/>
          <a:chExt cx="0" cy="0"/>
        </a:xfrm>
      </p:grpSpPr>
      <p:sp>
        <p:nvSpPr>
          <p:cNvPr id="480" name="Google Shape;480;p56">
            <a:extLst>
              <a:ext uri="{FF2B5EF4-FFF2-40B4-BE49-F238E27FC236}">
                <a16:creationId xmlns:a16="http://schemas.microsoft.com/office/drawing/2014/main" id="{5299F87D-DD26-BDB1-3BCE-51E4CFDAA369}"/>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(III) Blockchain Logging :</a:t>
            </a:r>
            <a:endParaRPr sz="2500" dirty="0">
              <a:solidFill>
                <a:srgbClr val="FF0000"/>
              </a:solidFill>
              <a:latin typeface="Times New Roman"/>
              <a:ea typeface="Times New Roman"/>
              <a:cs typeface="Times New Roman"/>
              <a:sym typeface="Times New Roman"/>
            </a:endParaRPr>
          </a:p>
        </p:txBody>
      </p:sp>
      <p:sp>
        <p:nvSpPr>
          <p:cNvPr id="481" name="Google Shape;481;p56">
            <a:extLst>
              <a:ext uri="{FF2B5EF4-FFF2-40B4-BE49-F238E27FC236}">
                <a16:creationId xmlns:a16="http://schemas.microsoft.com/office/drawing/2014/main" id="{2EBBB26B-5EE0-88EB-7B59-D467AC6910C6}"/>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82" name="Google Shape;482;p56">
            <a:extLst>
              <a:ext uri="{FF2B5EF4-FFF2-40B4-BE49-F238E27FC236}">
                <a16:creationId xmlns:a16="http://schemas.microsoft.com/office/drawing/2014/main" id="{C835E8C2-30D2-DF2D-DAC2-16A5E5BDC407}"/>
              </a:ext>
            </a:extLst>
          </p:cNvPr>
          <p:cNvGrpSpPr/>
          <p:nvPr/>
        </p:nvGrpSpPr>
        <p:grpSpPr>
          <a:xfrm>
            <a:off x="315336" y="840600"/>
            <a:ext cx="8513349" cy="26337"/>
            <a:chOff x="0" y="0"/>
            <a:chExt cx="22702265" cy="70231"/>
          </a:xfrm>
        </p:grpSpPr>
        <p:sp>
          <p:nvSpPr>
            <p:cNvPr id="483" name="Google Shape;483;p56">
              <a:extLst>
                <a:ext uri="{FF2B5EF4-FFF2-40B4-BE49-F238E27FC236}">
                  <a16:creationId xmlns:a16="http://schemas.microsoft.com/office/drawing/2014/main" id="{6E3342B3-9A77-C38A-91F8-7BCDA7326A4D}"/>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84" name="Google Shape;484;p56">
              <a:extLst>
                <a:ext uri="{FF2B5EF4-FFF2-40B4-BE49-F238E27FC236}">
                  <a16:creationId xmlns:a16="http://schemas.microsoft.com/office/drawing/2014/main" id="{60CBA886-08AF-6718-1514-CAB85C591B24}"/>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85" name="Google Shape;485;p56">
            <a:extLst>
              <a:ext uri="{FF2B5EF4-FFF2-40B4-BE49-F238E27FC236}">
                <a16:creationId xmlns:a16="http://schemas.microsoft.com/office/drawing/2014/main" id="{85EDBFFE-7447-2642-AEFB-0416CC0773A7}"/>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86" name="Google Shape;486;p56">
            <a:extLst>
              <a:ext uri="{FF2B5EF4-FFF2-40B4-BE49-F238E27FC236}">
                <a16:creationId xmlns:a16="http://schemas.microsoft.com/office/drawing/2014/main" id="{8AD559BA-4C81-8AFE-1B1D-3333F45CC8FF}"/>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 name="Google Shape;417;p52">
            <a:extLst>
              <a:ext uri="{FF2B5EF4-FFF2-40B4-BE49-F238E27FC236}">
                <a16:creationId xmlns:a16="http://schemas.microsoft.com/office/drawing/2014/main" id="{FAB2D65F-383C-8667-1E22-70345A482054}"/>
              </a:ext>
            </a:extLst>
          </p:cNvPr>
          <p:cNvSpPr txBox="1"/>
          <p:nvPr/>
        </p:nvSpPr>
        <p:spPr>
          <a:xfrm>
            <a:off x="331155" y="601998"/>
            <a:ext cx="8339021" cy="1969740"/>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buFont typeface="Wingdings" panose="05000000000000000000" pitchFamily="2" charset="2"/>
              <a:buChar char="q"/>
            </a:pPr>
            <a:endParaRPr lang="en" sz="1800" b="1" dirty="0">
              <a:solidFill>
                <a:schemeClr val="tx1"/>
              </a:solidFill>
              <a:latin typeface="Times New Roman"/>
              <a:ea typeface="Times New Roman"/>
              <a:cs typeface="Times New Roman"/>
              <a:sym typeface="Times New Roman"/>
            </a:endParaRPr>
          </a:p>
          <a:p>
            <a:pPr marL="285750" lvl="0" indent="-285750" algn="l" rtl="0">
              <a:buFont typeface="Wingdings" panose="05000000000000000000" pitchFamily="2" charset="2"/>
              <a:buChar char="q"/>
            </a:pPr>
            <a:r>
              <a:rPr lang="en" sz="1800" b="1" dirty="0">
                <a:solidFill>
                  <a:schemeClr val="tx1"/>
                </a:solidFill>
                <a:latin typeface="Times New Roman"/>
                <a:cs typeface="Times New Roman"/>
                <a:sym typeface="Times New Roman"/>
              </a:rPr>
              <a:t>Step 5: </a:t>
            </a:r>
            <a:r>
              <a:rPr lang="en" sz="1800" dirty="0">
                <a:solidFill>
                  <a:schemeClr val="tx1"/>
                </a:solidFill>
                <a:latin typeface="Times New Roman"/>
                <a:cs typeface="Times New Roman"/>
                <a:sym typeface="Times New Roman"/>
              </a:rPr>
              <a:t>Configure the Ganache url , contract address and ABI in python code using web3 to connect to blockchain via python.</a:t>
            </a:r>
          </a:p>
          <a:p>
            <a:pPr lvl="0" algn="l" rtl="0"/>
            <a:br>
              <a:rPr lang="en-IN" sz="1800" dirty="0">
                <a:solidFill>
                  <a:schemeClr val="tx1"/>
                </a:solidFill>
                <a:latin typeface="Times New Roman"/>
                <a:cs typeface="Times New Roman"/>
                <a:sym typeface="Times New Roman"/>
              </a:rPr>
            </a:br>
            <a:r>
              <a:rPr lang="en-IN" sz="1800" dirty="0">
                <a:solidFill>
                  <a:schemeClr val="tx1"/>
                </a:solidFill>
                <a:latin typeface="Times New Roman"/>
                <a:cs typeface="Times New Roman"/>
                <a:sym typeface="Times New Roman"/>
              </a:rPr>
              <a:t>  </a:t>
            </a:r>
            <a:endParaRPr lang="en" sz="1800" dirty="0">
              <a:solidFill>
                <a:schemeClr val="tx1"/>
              </a:solidFill>
              <a:latin typeface="Times New Roman"/>
              <a:cs typeface="Times New Roman"/>
              <a:sym typeface="Times New Roman"/>
            </a:endParaRPr>
          </a:p>
          <a:p>
            <a:r>
              <a:rPr lang="en" sz="1700" b="1" dirty="0">
                <a:solidFill>
                  <a:schemeClr val="tx1"/>
                </a:solidFill>
                <a:latin typeface="Times New Roman"/>
                <a:cs typeface="Times New Roman"/>
                <a:sym typeface="Times New Roman"/>
              </a:rPr>
              <a:t> </a:t>
            </a:r>
            <a:endParaRPr lang="en" sz="1700" b="1" dirty="0">
              <a:solidFill>
                <a:schemeClr val="tx1"/>
              </a:solidFill>
              <a:latin typeface="Times New Roman"/>
              <a:cs typeface="Times New Roman"/>
            </a:endParaRPr>
          </a:p>
        </p:txBody>
      </p:sp>
      <p:pic>
        <p:nvPicPr>
          <p:cNvPr id="8" name="Picture 7">
            <a:extLst>
              <a:ext uri="{FF2B5EF4-FFF2-40B4-BE49-F238E27FC236}">
                <a16:creationId xmlns:a16="http://schemas.microsoft.com/office/drawing/2014/main" id="{BE015AF3-E431-2830-1747-7E4F9E98861A}"/>
              </a:ext>
            </a:extLst>
          </p:cNvPr>
          <p:cNvPicPr>
            <a:picLocks noChangeAspect="1"/>
          </p:cNvPicPr>
          <p:nvPr/>
        </p:nvPicPr>
        <p:blipFill>
          <a:blip r:embed="rId3"/>
          <a:stretch>
            <a:fillRect/>
          </a:stretch>
        </p:blipFill>
        <p:spPr>
          <a:xfrm>
            <a:off x="2284755" y="1754676"/>
            <a:ext cx="4494561" cy="3049143"/>
          </a:xfrm>
          <a:prstGeom prst="rect">
            <a:avLst/>
          </a:prstGeom>
        </p:spPr>
      </p:pic>
    </p:spTree>
    <p:extLst>
      <p:ext uri="{BB962C8B-B14F-4D97-AF65-F5344CB8AC3E}">
        <p14:creationId xmlns:p14="http://schemas.microsoft.com/office/powerpoint/2010/main" val="1605127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9">
          <a:extLst>
            <a:ext uri="{FF2B5EF4-FFF2-40B4-BE49-F238E27FC236}">
              <a16:creationId xmlns:a16="http://schemas.microsoft.com/office/drawing/2014/main" id="{610FE5A4-649D-67BE-CEC2-447BD96A0619}"/>
            </a:ext>
          </a:extLst>
        </p:cNvPr>
        <p:cNvGrpSpPr/>
        <p:nvPr/>
      </p:nvGrpSpPr>
      <p:grpSpPr>
        <a:xfrm>
          <a:off x="0" y="0"/>
          <a:ext cx="0" cy="0"/>
          <a:chOff x="0" y="0"/>
          <a:chExt cx="0" cy="0"/>
        </a:xfrm>
      </p:grpSpPr>
      <p:sp>
        <p:nvSpPr>
          <p:cNvPr id="480" name="Google Shape;480;p56">
            <a:extLst>
              <a:ext uri="{FF2B5EF4-FFF2-40B4-BE49-F238E27FC236}">
                <a16:creationId xmlns:a16="http://schemas.microsoft.com/office/drawing/2014/main" id="{0A69DB40-E0ED-6E4A-2903-4E59B8AC3B34}"/>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(III) Blockchain Logging :</a:t>
            </a:r>
            <a:endParaRPr sz="2500" dirty="0">
              <a:solidFill>
                <a:srgbClr val="FF0000"/>
              </a:solidFill>
              <a:latin typeface="Times New Roman"/>
              <a:ea typeface="Times New Roman"/>
              <a:cs typeface="Times New Roman"/>
              <a:sym typeface="Times New Roman"/>
            </a:endParaRPr>
          </a:p>
        </p:txBody>
      </p:sp>
      <p:sp>
        <p:nvSpPr>
          <p:cNvPr id="481" name="Google Shape;481;p56">
            <a:extLst>
              <a:ext uri="{FF2B5EF4-FFF2-40B4-BE49-F238E27FC236}">
                <a16:creationId xmlns:a16="http://schemas.microsoft.com/office/drawing/2014/main" id="{D9EABD34-64E0-F0EB-287F-67D50DFF0A04}"/>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82" name="Google Shape;482;p56">
            <a:extLst>
              <a:ext uri="{FF2B5EF4-FFF2-40B4-BE49-F238E27FC236}">
                <a16:creationId xmlns:a16="http://schemas.microsoft.com/office/drawing/2014/main" id="{992CAEFA-3E03-C3AE-30DB-26C2868988D1}"/>
              </a:ext>
            </a:extLst>
          </p:cNvPr>
          <p:cNvGrpSpPr/>
          <p:nvPr/>
        </p:nvGrpSpPr>
        <p:grpSpPr>
          <a:xfrm>
            <a:off x="315336" y="840600"/>
            <a:ext cx="8513349" cy="26337"/>
            <a:chOff x="0" y="0"/>
            <a:chExt cx="22702265" cy="70231"/>
          </a:xfrm>
        </p:grpSpPr>
        <p:sp>
          <p:nvSpPr>
            <p:cNvPr id="483" name="Google Shape;483;p56">
              <a:extLst>
                <a:ext uri="{FF2B5EF4-FFF2-40B4-BE49-F238E27FC236}">
                  <a16:creationId xmlns:a16="http://schemas.microsoft.com/office/drawing/2014/main" id="{BC293CE2-B225-68AD-41BF-305F7FF7D64D}"/>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84" name="Google Shape;484;p56">
              <a:extLst>
                <a:ext uri="{FF2B5EF4-FFF2-40B4-BE49-F238E27FC236}">
                  <a16:creationId xmlns:a16="http://schemas.microsoft.com/office/drawing/2014/main" id="{1CB59F97-7AB6-5E9E-1985-860183F27685}"/>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85" name="Google Shape;485;p56">
            <a:extLst>
              <a:ext uri="{FF2B5EF4-FFF2-40B4-BE49-F238E27FC236}">
                <a16:creationId xmlns:a16="http://schemas.microsoft.com/office/drawing/2014/main" id="{E10937CC-9283-18A7-06C0-CAFB1223F3D0}"/>
              </a:ext>
            </a:extLst>
          </p:cNvPr>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86" name="Google Shape;486;p56">
            <a:extLst>
              <a:ext uri="{FF2B5EF4-FFF2-40B4-BE49-F238E27FC236}">
                <a16:creationId xmlns:a16="http://schemas.microsoft.com/office/drawing/2014/main" id="{F5C9DC9C-2C02-F6D1-359A-E2F8C8955358}"/>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 name="Google Shape;417;p52">
            <a:extLst>
              <a:ext uri="{FF2B5EF4-FFF2-40B4-BE49-F238E27FC236}">
                <a16:creationId xmlns:a16="http://schemas.microsoft.com/office/drawing/2014/main" id="{245AA3E3-A964-377B-5F56-2B23BCA842C1}"/>
              </a:ext>
            </a:extLst>
          </p:cNvPr>
          <p:cNvSpPr txBox="1"/>
          <p:nvPr/>
        </p:nvSpPr>
        <p:spPr>
          <a:xfrm>
            <a:off x="362003" y="437657"/>
            <a:ext cx="8339021" cy="4462730"/>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buFont typeface="Wingdings" panose="05000000000000000000" pitchFamily="2" charset="2"/>
              <a:buChar char="q"/>
            </a:pPr>
            <a:endParaRPr lang="en" sz="1800" b="1" dirty="0">
              <a:solidFill>
                <a:schemeClr val="tx1"/>
              </a:solidFill>
              <a:latin typeface="Times New Roman"/>
              <a:ea typeface="Times New Roman"/>
              <a:cs typeface="Times New Roman"/>
              <a:sym typeface="Times New Roman"/>
            </a:endParaRPr>
          </a:p>
          <a:p>
            <a:pPr marL="285750" lvl="0" indent="-285750" algn="l" rtl="0">
              <a:buFont typeface="Wingdings" panose="05000000000000000000" pitchFamily="2" charset="2"/>
              <a:buChar char="q"/>
            </a:pPr>
            <a:endParaRPr lang="en" sz="1800" dirty="0">
              <a:solidFill>
                <a:schemeClr val="tx1"/>
              </a:solidFill>
              <a:latin typeface="Times New Roman"/>
              <a:cs typeface="Times New Roman"/>
              <a:sym typeface="Times New Roman"/>
            </a:endParaRPr>
          </a:p>
          <a:p>
            <a:pPr marL="285750" lvl="0" indent="-285750" algn="l" rtl="0">
              <a:buFont typeface="Wingdings" panose="05000000000000000000" pitchFamily="2" charset="2"/>
              <a:buChar char="q"/>
            </a:pPr>
            <a:r>
              <a:rPr lang="en" sz="1800" b="1" dirty="0">
                <a:solidFill>
                  <a:schemeClr val="tx1"/>
                </a:solidFill>
                <a:latin typeface="Times New Roman"/>
                <a:cs typeface="Times New Roman"/>
                <a:sym typeface="Times New Roman"/>
              </a:rPr>
              <a:t>Step 6: </a:t>
            </a:r>
            <a:r>
              <a:rPr lang="en-US" sz="1800" dirty="0">
                <a:solidFill>
                  <a:schemeClr val="tx1"/>
                </a:solidFill>
                <a:latin typeface="Times New Roman"/>
                <a:cs typeface="Times New Roman"/>
                <a:sym typeface="Times New Roman"/>
              </a:rPr>
              <a:t>Fetch blockchain data using Web3 API calls to query blocks, transactions, and details from a Ganache node like :</a:t>
            </a:r>
          </a:p>
          <a:p>
            <a:pPr marL="285750" lvl="0" indent="-285750" algn="l" rtl="0">
              <a:buFont typeface="Wingdings" panose="05000000000000000000" pitchFamily="2" charset="2"/>
              <a:buChar char="q"/>
            </a:pPr>
            <a:endParaRPr lang="en-US" sz="1800" dirty="0">
              <a:solidFill>
                <a:schemeClr val="tx1"/>
              </a:solidFill>
              <a:latin typeface="Times New Roman"/>
              <a:cs typeface="Times New Roman"/>
              <a:sym typeface="Times New Roman"/>
            </a:endParaRPr>
          </a:p>
          <a:p>
            <a:pPr marL="285750" lvl="0" indent="-285750" algn="l" rtl="0">
              <a:buFont typeface="Wingdings" panose="05000000000000000000" pitchFamily="2" charset="2"/>
              <a:buChar char="q"/>
            </a:pPr>
            <a:endParaRPr lang="en-US" sz="1800" dirty="0">
              <a:solidFill>
                <a:schemeClr val="tx1"/>
              </a:solidFill>
              <a:latin typeface="Times New Roman"/>
              <a:cs typeface="Times New Roman"/>
              <a:sym typeface="Times New Roman"/>
            </a:endParaRPr>
          </a:p>
          <a:p>
            <a:pPr marL="285750" lvl="0" indent="-285750" algn="l" rtl="0">
              <a:buFont typeface="Wingdings" panose="05000000000000000000" pitchFamily="2" charset="2"/>
              <a:buChar char="q"/>
            </a:pPr>
            <a:endParaRPr lang="en-US" sz="1800" dirty="0">
              <a:solidFill>
                <a:schemeClr val="tx1"/>
              </a:solidFill>
              <a:latin typeface="Times New Roman"/>
              <a:cs typeface="Times New Roman"/>
              <a:sym typeface="Times New Roman"/>
            </a:endParaRPr>
          </a:p>
          <a:p>
            <a:pPr marL="285750" lvl="0" indent="-285750" algn="l" rtl="0">
              <a:buFont typeface="Wingdings" panose="05000000000000000000" pitchFamily="2" charset="2"/>
              <a:buChar char="q"/>
            </a:pPr>
            <a:endParaRPr lang="en-US" sz="1800" dirty="0">
              <a:solidFill>
                <a:schemeClr val="tx1"/>
              </a:solidFill>
              <a:latin typeface="Times New Roman"/>
              <a:cs typeface="Times New Roman"/>
              <a:sym typeface="Times New Roman"/>
            </a:endParaRPr>
          </a:p>
          <a:p>
            <a:pPr marL="285750" lvl="0" indent="-285750" algn="l" rtl="0">
              <a:buFont typeface="Wingdings" panose="05000000000000000000" pitchFamily="2" charset="2"/>
              <a:buChar char="q"/>
            </a:pPr>
            <a:endParaRPr lang="en-US" sz="1800" dirty="0">
              <a:solidFill>
                <a:schemeClr val="tx1"/>
              </a:solidFill>
              <a:latin typeface="Times New Roman"/>
              <a:cs typeface="Times New Roman"/>
              <a:sym typeface="Times New Roman"/>
            </a:endParaRPr>
          </a:p>
          <a:p>
            <a:pPr marL="285750" lvl="0" indent="-285750" algn="l" rtl="0">
              <a:buFont typeface="Wingdings" panose="05000000000000000000" pitchFamily="2" charset="2"/>
              <a:buChar char="q"/>
            </a:pPr>
            <a:endParaRPr lang="en-US" sz="1800" dirty="0">
              <a:solidFill>
                <a:schemeClr val="tx1"/>
              </a:solidFill>
              <a:latin typeface="Times New Roman"/>
              <a:cs typeface="Times New Roman"/>
              <a:sym typeface="Times New Roman"/>
            </a:endParaRPr>
          </a:p>
          <a:p>
            <a:pPr marL="285750" lvl="0" indent="-285750" algn="l" rtl="0">
              <a:buFont typeface="Wingdings" panose="05000000000000000000" pitchFamily="2" charset="2"/>
              <a:buChar char="q"/>
            </a:pPr>
            <a:endParaRPr lang="en-US" sz="1800" dirty="0">
              <a:solidFill>
                <a:schemeClr val="tx1"/>
              </a:solidFill>
              <a:latin typeface="Times New Roman"/>
              <a:cs typeface="Times New Roman"/>
              <a:sym typeface="Times New Roman"/>
            </a:endParaRPr>
          </a:p>
          <a:p>
            <a:pPr lvl="0" algn="l" rtl="0"/>
            <a:endParaRPr lang="en-US" sz="1800" dirty="0">
              <a:solidFill>
                <a:schemeClr val="tx1"/>
              </a:solidFill>
              <a:latin typeface="Times New Roman"/>
              <a:cs typeface="Times New Roman"/>
              <a:sym typeface="Times New Roman"/>
            </a:endParaRPr>
          </a:p>
          <a:p>
            <a:pPr marL="285750" lvl="0" indent="-285750" algn="l" rtl="0">
              <a:buFont typeface="Wingdings" panose="05000000000000000000" pitchFamily="2" charset="2"/>
              <a:buChar char="q"/>
            </a:pPr>
            <a:r>
              <a:rPr lang="en-US" sz="1800" b="1" dirty="0">
                <a:solidFill>
                  <a:schemeClr val="tx1"/>
                </a:solidFill>
                <a:latin typeface="Times New Roman"/>
                <a:cs typeface="Times New Roman"/>
                <a:sym typeface="Times New Roman"/>
              </a:rPr>
              <a:t>Step 7: </a:t>
            </a:r>
            <a:r>
              <a:rPr lang="en-US" sz="1800" dirty="0">
                <a:solidFill>
                  <a:schemeClr val="tx1"/>
                </a:solidFill>
                <a:latin typeface="Times New Roman"/>
                <a:cs typeface="Times New Roman"/>
                <a:sym typeface="Times New Roman"/>
              </a:rPr>
              <a:t>Fetch data similarly for 3,5,7,10 edges and compare the results visually.</a:t>
            </a:r>
            <a:br>
              <a:rPr lang="en-IN" sz="1800" dirty="0">
                <a:solidFill>
                  <a:schemeClr val="tx1"/>
                </a:solidFill>
                <a:latin typeface="Times New Roman"/>
                <a:cs typeface="Times New Roman"/>
                <a:sym typeface="Times New Roman"/>
              </a:rPr>
            </a:br>
            <a:r>
              <a:rPr lang="en-IN" sz="1800" dirty="0">
                <a:solidFill>
                  <a:schemeClr val="tx1"/>
                </a:solidFill>
                <a:latin typeface="Times New Roman"/>
                <a:cs typeface="Times New Roman"/>
                <a:sym typeface="Times New Roman"/>
              </a:rPr>
              <a:t>  </a:t>
            </a:r>
            <a:endParaRPr lang="en" sz="1800" dirty="0">
              <a:solidFill>
                <a:schemeClr val="tx1"/>
              </a:solidFill>
              <a:latin typeface="Times New Roman"/>
              <a:cs typeface="Times New Roman"/>
              <a:sym typeface="Times New Roman"/>
            </a:endParaRPr>
          </a:p>
          <a:p>
            <a:r>
              <a:rPr lang="en" sz="1700" b="1" dirty="0">
                <a:solidFill>
                  <a:schemeClr val="tx1"/>
                </a:solidFill>
                <a:latin typeface="Times New Roman"/>
                <a:cs typeface="Times New Roman"/>
                <a:sym typeface="Times New Roman"/>
              </a:rPr>
              <a:t> </a:t>
            </a:r>
            <a:endParaRPr lang="en" sz="1700" b="1" dirty="0">
              <a:solidFill>
                <a:schemeClr val="tx1"/>
              </a:solidFill>
              <a:latin typeface="Times New Roman"/>
              <a:cs typeface="Times New Roman"/>
            </a:endParaRPr>
          </a:p>
        </p:txBody>
      </p:sp>
      <p:sp>
        <p:nvSpPr>
          <p:cNvPr id="4" name="TextBox 3">
            <a:extLst>
              <a:ext uri="{FF2B5EF4-FFF2-40B4-BE49-F238E27FC236}">
                <a16:creationId xmlns:a16="http://schemas.microsoft.com/office/drawing/2014/main" id="{6893466D-5DD3-4367-D00D-268323EE106B}"/>
              </a:ext>
            </a:extLst>
          </p:cNvPr>
          <p:cNvSpPr txBox="1"/>
          <p:nvPr/>
        </p:nvSpPr>
        <p:spPr>
          <a:xfrm>
            <a:off x="845711" y="1918481"/>
            <a:ext cx="6654085" cy="2031325"/>
          </a:xfrm>
          <a:prstGeom prst="rect">
            <a:avLst/>
          </a:prstGeom>
          <a:noFill/>
        </p:spPr>
        <p:txBody>
          <a:bodyPr wrap="square" rtlCol="0">
            <a:spAutoFit/>
          </a:bodyPr>
          <a:lstStyle/>
          <a:p>
            <a:pPr lvl="0" algn="l" rtl="0"/>
            <a:r>
              <a:rPr lang="en-US" sz="1400" b="1" i="1" dirty="0" err="1">
                <a:solidFill>
                  <a:schemeClr val="tx1"/>
                </a:solidFill>
                <a:latin typeface="Times New Roman"/>
                <a:cs typeface="Times New Roman"/>
                <a:sym typeface="Times New Roman"/>
              </a:rPr>
              <a:t>tx_hash</a:t>
            </a:r>
            <a:r>
              <a:rPr lang="en-US" sz="1400" b="1" i="1" dirty="0">
                <a:solidFill>
                  <a:schemeClr val="tx1"/>
                </a:solidFill>
                <a:latin typeface="Times New Roman"/>
                <a:cs typeface="Times New Roman"/>
                <a:sym typeface="Times New Roman"/>
              </a:rPr>
              <a:t>: </a:t>
            </a:r>
            <a:r>
              <a:rPr lang="en-US" sz="1400" dirty="0">
                <a:solidFill>
                  <a:schemeClr val="tx1"/>
                </a:solidFill>
                <a:latin typeface="Times New Roman"/>
                <a:cs typeface="Times New Roman"/>
                <a:sym typeface="Times New Roman"/>
              </a:rPr>
              <a:t>Unique identifier of the transaction</a:t>
            </a:r>
          </a:p>
          <a:p>
            <a:pPr lvl="0" algn="l" rtl="0"/>
            <a:r>
              <a:rPr lang="en-US" sz="1400" b="1" i="1" dirty="0">
                <a:solidFill>
                  <a:schemeClr val="tx1"/>
                </a:solidFill>
                <a:latin typeface="Times New Roman"/>
                <a:cs typeface="Times New Roman"/>
                <a:sym typeface="Times New Roman"/>
              </a:rPr>
              <a:t>from: </a:t>
            </a:r>
            <a:r>
              <a:rPr lang="en-US" sz="1400" dirty="0">
                <a:solidFill>
                  <a:schemeClr val="tx1"/>
                </a:solidFill>
                <a:latin typeface="Times New Roman"/>
                <a:cs typeface="Times New Roman"/>
                <a:sym typeface="Times New Roman"/>
              </a:rPr>
              <a:t>Sender's address</a:t>
            </a:r>
          </a:p>
          <a:p>
            <a:pPr lvl="0" algn="l" rtl="0"/>
            <a:r>
              <a:rPr lang="en-US" sz="1400" b="1" i="1" dirty="0">
                <a:solidFill>
                  <a:schemeClr val="tx1"/>
                </a:solidFill>
                <a:latin typeface="Times New Roman"/>
                <a:cs typeface="Times New Roman"/>
                <a:sym typeface="Times New Roman"/>
              </a:rPr>
              <a:t>to: </a:t>
            </a:r>
            <a:r>
              <a:rPr lang="en-US" sz="1400" dirty="0">
                <a:solidFill>
                  <a:schemeClr val="tx1"/>
                </a:solidFill>
                <a:latin typeface="Times New Roman"/>
                <a:cs typeface="Times New Roman"/>
                <a:sym typeface="Times New Roman"/>
              </a:rPr>
              <a:t>Receiver's address</a:t>
            </a:r>
          </a:p>
          <a:p>
            <a:pPr lvl="0" algn="l" rtl="0"/>
            <a:r>
              <a:rPr lang="en-US" sz="1400" b="1" i="1" dirty="0" err="1">
                <a:solidFill>
                  <a:schemeClr val="tx1"/>
                </a:solidFill>
                <a:latin typeface="Times New Roman"/>
                <a:cs typeface="Times New Roman"/>
                <a:sym typeface="Times New Roman"/>
              </a:rPr>
              <a:t>gas_used</a:t>
            </a:r>
            <a:r>
              <a:rPr lang="en-US" sz="1400" b="1" i="1" dirty="0">
                <a:solidFill>
                  <a:schemeClr val="tx1"/>
                </a:solidFill>
                <a:latin typeface="Times New Roman"/>
                <a:cs typeface="Times New Roman"/>
                <a:sym typeface="Times New Roman"/>
              </a:rPr>
              <a:t>:</a:t>
            </a:r>
            <a:r>
              <a:rPr lang="en-US" sz="1400" b="1" dirty="0">
                <a:solidFill>
                  <a:schemeClr val="tx1"/>
                </a:solidFill>
                <a:latin typeface="Times New Roman"/>
                <a:cs typeface="Times New Roman"/>
                <a:sym typeface="Times New Roman"/>
              </a:rPr>
              <a:t> </a:t>
            </a:r>
            <a:r>
              <a:rPr lang="en-US" sz="1400" dirty="0">
                <a:solidFill>
                  <a:schemeClr val="tx1"/>
                </a:solidFill>
                <a:latin typeface="Times New Roman"/>
                <a:cs typeface="Times New Roman"/>
                <a:sym typeface="Times New Roman"/>
              </a:rPr>
              <a:t>Gas consumed by the transaction</a:t>
            </a:r>
          </a:p>
          <a:p>
            <a:pPr lvl="0" algn="l" rtl="0"/>
            <a:r>
              <a:rPr lang="en-US" sz="1400" b="1" i="1" dirty="0" err="1">
                <a:solidFill>
                  <a:schemeClr val="tx1"/>
                </a:solidFill>
                <a:latin typeface="Times New Roman"/>
                <a:cs typeface="Times New Roman"/>
                <a:sym typeface="Times New Roman"/>
              </a:rPr>
              <a:t>gas_price</a:t>
            </a:r>
            <a:r>
              <a:rPr lang="en-US" sz="1400" b="1" i="1" dirty="0">
                <a:solidFill>
                  <a:schemeClr val="tx1"/>
                </a:solidFill>
                <a:latin typeface="Times New Roman"/>
                <a:cs typeface="Times New Roman"/>
                <a:sym typeface="Times New Roman"/>
              </a:rPr>
              <a:t>: </a:t>
            </a:r>
            <a:r>
              <a:rPr lang="en-US" sz="1400" dirty="0">
                <a:solidFill>
                  <a:schemeClr val="tx1"/>
                </a:solidFill>
                <a:latin typeface="Times New Roman"/>
                <a:cs typeface="Times New Roman"/>
                <a:sym typeface="Times New Roman"/>
              </a:rPr>
              <a:t>Cost per unit of gas in Wei</a:t>
            </a:r>
          </a:p>
          <a:p>
            <a:pPr lvl="0" algn="l" rtl="0"/>
            <a:r>
              <a:rPr lang="en-US" sz="1400" b="1" i="1" dirty="0" err="1">
                <a:solidFill>
                  <a:schemeClr val="tx1"/>
                </a:solidFill>
                <a:latin typeface="Times New Roman"/>
                <a:cs typeface="Times New Roman"/>
                <a:sym typeface="Times New Roman"/>
              </a:rPr>
              <a:t>transaction_fee</a:t>
            </a:r>
            <a:r>
              <a:rPr lang="en-US" sz="1400" b="1" i="1" dirty="0">
                <a:solidFill>
                  <a:schemeClr val="tx1"/>
                </a:solidFill>
                <a:latin typeface="Times New Roman"/>
                <a:cs typeface="Times New Roman"/>
                <a:sym typeface="Times New Roman"/>
              </a:rPr>
              <a:t>: </a:t>
            </a:r>
            <a:r>
              <a:rPr lang="en-US" sz="1400" dirty="0">
                <a:solidFill>
                  <a:schemeClr val="tx1"/>
                </a:solidFill>
                <a:latin typeface="Times New Roman"/>
                <a:cs typeface="Times New Roman"/>
                <a:sym typeface="Times New Roman"/>
              </a:rPr>
              <a:t>Total fee paid (</a:t>
            </a:r>
            <a:r>
              <a:rPr lang="en-US" sz="1400" dirty="0" err="1">
                <a:solidFill>
                  <a:schemeClr val="tx1"/>
                </a:solidFill>
                <a:latin typeface="Times New Roman"/>
                <a:cs typeface="Times New Roman"/>
                <a:sym typeface="Times New Roman"/>
              </a:rPr>
              <a:t>gas_used</a:t>
            </a:r>
            <a:r>
              <a:rPr lang="en-US" sz="1400" dirty="0">
                <a:solidFill>
                  <a:schemeClr val="tx1"/>
                </a:solidFill>
                <a:latin typeface="Times New Roman"/>
                <a:cs typeface="Times New Roman"/>
                <a:sym typeface="Times New Roman"/>
              </a:rPr>
              <a:t> * </a:t>
            </a:r>
            <a:r>
              <a:rPr lang="en-US" sz="1400" dirty="0" err="1">
                <a:solidFill>
                  <a:schemeClr val="tx1"/>
                </a:solidFill>
                <a:latin typeface="Times New Roman"/>
                <a:cs typeface="Times New Roman"/>
                <a:sym typeface="Times New Roman"/>
              </a:rPr>
              <a:t>gas_price</a:t>
            </a:r>
            <a:r>
              <a:rPr lang="en-US" sz="1400" dirty="0">
                <a:solidFill>
                  <a:schemeClr val="tx1"/>
                </a:solidFill>
                <a:latin typeface="Times New Roman"/>
                <a:cs typeface="Times New Roman"/>
                <a:sym typeface="Times New Roman"/>
              </a:rPr>
              <a:t>)</a:t>
            </a:r>
          </a:p>
          <a:p>
            <a:pPr lvl="0" algn="l" rtl="0"/>
            <a:r>
              <a:rPr lang="en-US" sz="1400" b="1" i="1" dirty="0" err="1">
                <a:solidFill>
                  <a:schemeClr val="tx1"/>
                </a:solidFill>
                <a:latin typeface="Times New Roman"/>
                <a:cs typeface="Times New Roman"/>
                <a:sym typeface="Times New Roman"/>
              </a:rPr>
              <a:t>block_number</a:t>
            </a:r>
            <a:r>
              <a:rPr lang="en-US" sz="1400" i="1" dirty="0">
                <a:solidFill>
                  <a:schemeClr val="tx1"/>
                </a:solidFill>
                <a:latin typeface="Times New Roman"/>
                <a:cs typeface="Times New Roman"/>
                <a:sym typeface="Times New Roman"/>
              </a:rPr>
              <a:t>: </a:t>
            </a:r>
            <a:r>
              <a:rPr lang="en-US" sz="1400" dirty="0">
                <a:solidFill>
                  <a:schemeClr val="tx1"/>
                </a:solidFill>
                <a:latin typeface="Times New Roman"/>
                <a:cs typeface="Times New Roman"/>
                <a:sym typeface="Times New Roman"/>
              </a:rPr>
              <a:t>Block in which the transaction was included</a:t>
            </a:r>
          </a:p>
          <a:p>
            <a:pPr lvl="0" algn="l" rtl="0"/>
            <a:r>
              <a:rPr lang="en-US" sz="1400" b="1" i="1" dirty="0">
                <a:solidFill>
                  <a:schemeClr val="tx1"/>
                </a:solidFill>
                <a:latin typeface="Times New Roman"/>
                <a:cs typeface="Times New Roman"/>
                <a:sym typeface="Times New Roman"/>
              </a:rPr>
              <a:t>timestamp: </a:t>
            </a:r>
            <a:r>
              <a:rPr lang="en-US" sz="1400" dirty="0">
                <a:solidFill>
                  <a:schemeClr val="tx1"/>
                </a:solidFill>
                <a:latin typeface="Times New Roman"/>
                <a:cs typeface="Times New Roman"/>
                <a:sym typeface="Times New Roman"/>
              </a:rPr>
              <a:t>Time when the transaction was confirmed</a:t>
            </a:r>
          </a:p>
          <a:p>
            <a:endParaRPr lang="en-IN" dirty="0"/>
          </a:p>
        </p:txBody>
      </p:sp>
    </p:spTree>
    <p:extLst>
      <p:ext uri="{BB962C8B-B14F-4D97-AF65-F5344CB8AC3E}">
        <p14:creationId xmlns:p14="http://schemas.microsoft.com/office/powerpoint/2010/main" val="152113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6"/>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(III) Blockchain Logging :</a:t>
            </a:r>
            <a:endParaRPr sz="2500" dirty="0">
              <a:solidFill>
                <a:srgbClr val="FF0000"/>
              </a:solidFill>
              <a:latin typeface="Times New Roman"/>
              <a:ea typeface="Times New Roman"/>
              <a:cs typeface="Times New Roman"/>
              <a:sym typeface="Times New Roman"/>
            </a:endParaRPr>
          </a:p>
        </p:txBody>
      </p:sp>
      <p:sp>
        <p:nvSpPr>
          <p:cNvPr id="481" name="Google Shape;481;p56"/>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82" name="Google Shape;482;p56"/>
          <p:cNvGrpSpPr/>
          <p:nvPr/>
        </p:nvGrpSpPr>
        <p:grpSpPr>
          <a:xfrm>
            <a:off x="315336" y="840600"/>
            <a:ext cx="8513349" cy="26337"/>
            <a:chOff x="0" y="0"/>
            <a:chExt cx="22702265" cy="70231"/>
          </a:xfrm>
        </p:grpSpPr>
        <p:sp>
          <p:nvSpPr>
            <p:cNvPr id="483" name="Google Shape;483;p56"/>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84" name="Google Shape;484;p56"/>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85" name="Google Shape;485;p56"/>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86" name="Google Shape;486;p56"/>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87" name="Google Shape;487;p56"/>
          <p:cNvSpPr txBox="1"/>
          <p:nvPr/>
        </p:nvSpPr>
        <p:spPr>
          <a:xfrm>
            <a:off x="413350" y="1067550"/>
            <a:ext cx="1787100" cy="969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700" b="1" dirty="0">
                <a:solidFill>
                  <a:schemeClr val="dk1"/>
                </a:solidFill>
                <a:latin typeface="Times New Roman"/>
                <a:ea typeface="Times New Roman"/>
                <a:cs typeface="Times New Roman"/>
                <a:sym typeface="Times New Roman"/>
              </a:rPr>
              <a:t>Blockchain</a:t>
            </a:r>
            <a:endParaRPr sz="1700" b="1"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700" b="1" dirty="0">
                <a:solidFill>
                  <a:schemeClr val="dk1"/>
                </a:solidFill>
                <a:latin typeface="Times New Roman"/>
                <a:ea typeface="Times New Roman"/>
                <a:cs typeface="Times New Roman"/>
                <a:sym typeface="Times New Roman"/>
              </a:rPr>
              <a:t> Transactions</a:t>
            </a:r>
            <a:endParaRPr sz="1700" b="1"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700" b="1" dirty="0">
                <a:solidFill>
                  <a:schemeClr val="dk1"/>
                </a:solidFill>
                <a:latin typeface="Times New Roman"/>
                <a:ea typeface="Times New Roman"/>
                <a:cs typeface="Times New Roman"/>
                <a:sym typeface="Times New Roman"/>
              </a:rPr>
              <a:t> in Ganache    →</a:t>
            </a:r>
            <a:endParaRPr dirty="0"/>
          </a:p>
        </p:txBody>
      </p:sp>
      <p:pic>
        <p:nvPicPr>
          <p:cNvPr id="488" name="Google Shape;488;p56"/>
          <p:cNvPicPr preferRelativeResize="0"/>
          <p:nvPr/>
        </p:nvPicPr>
        <p:blipFill>
          <a:blip r:embed="rId3">
            <a:alphaModFix/>
          </a:blip>
          <a:stretch>
            <a:fillRect/>
          </a:stretch>
        </p:blipFill>
        <p:spPr>
          <a:xfrm>
            <a:off x="2200600" y="996425"/>
            <a:ext cx="6469576" cy="3803394"/>
          </a:xfrm>
          <a:prstGeom prst="rect">
            <a:avLst/>
          </a:prstGeom>
          <a:noFill/>
          <a:ln>
            <a:noFill/>
          </a:ln>
        </p:spPr>
      </p:pic>
      <p:sp>
        <p:nvSpPr>
          <p:cNvPr id="489" name="Google Shape;489;p56"/>
          <p:cNvSpPr/>
          <p:nvPr/>
        </p:nvSpPr>
        <p:spPr>
          <a:xfrm>
            <a:off x="2146500" y="2905875"/>
            <a:ext cx="2293800" cy="226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490" name="Google Shape;490;p56"/>
          <p:cNvCxnSpPr>
            <a:stCxn id="489" idx="2"/>
          </p:cNvCxnSpPr>
          <p:nvPr/>
        </p:nvCxnSpPr>
        <p:spPr>
          <a:xfrm flipH="1">
            <a:off x="1761900" y="3019125"/>
            <a:ext cx="384600" cy="489300"/>
          </a:xfrm>
          <a:prstGeom prst="straightConnector1">
            <a:avLst/>
          </a:prstGeom>
          <a:noFill/>
          <a:ln w="9525" cap="flat" cmpd="sng">
            <a:solidFill>
              <a:schemeClr val="dk2"/>
            </a:solidFill>
            <a:prstDash val="solid"/>
            <a:round/>
            <a:headEnd type="none" w="med" len="med"/>
            <a:tailEnd type="triangle" w="med" len="med"/>
          </a:ln>
        </p:spPr>
      </p:cxnSp>
      <p:sp>
        <p:nvSpPr>
          <p:cNvPr id="491" name="Google Shape;491;p56"/>
          <p:cNvSpPr txBox="1"/>
          <p:nvPr/>
        </p:nvSpPr>
        <p:spPr>
          <a:xfrm>
            <a:off x="461788" y="3377250"/>
            <a:ext cx="1787100" cy="6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Calibri"/>
                <a:ea typeface="Calibri"/>
                <a:cs typeface="Calibri"/>
                <a:sym typeface="Calibri"/>
              </a:rPr>
              <a:t>Address of the respective edge node</a:t>
            </a:r>
            <a:endParaRPr sz="1200" dirty="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7"/>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(III) Blockchain Logging :</a:t>
            </a:r>
          </a:p>
        </p:txBody>
      </p:sp>
      <p:sp>
        <p:nvSpPr>
          <p:cNvPr id="501" name="Google Shape;501;p57"/>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502" name="Google Shape;502;p57"/>
          <p:cNvGrpSpPr/>
          <p:nvPr/>
        </p:nvGrpSpPr>
        <p:grpSpPr>
          <a:xfrm>
            <a:off x="315336" y="840600"/>
            <a:ext cx="8513349" cy="26337"/>
            <a:chOff x="0" y="0"/>
            <a:chExt cx="22702265" cy="70231"/>
          </a:xfrm>
        </p:grpSpPr>
        <p:sp>
          <p:nvSpPr>
            <p:cNvPr id="503" name="Google Shape;503;p57"/>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504" name="Google Shape;504;p57"/>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505" name="Google Shape;505;p57"/>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506" name="Google Shape;506;p57"/>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07" name="Google Shape;507;p57"/>
          <p:cNvSpPr txBox="1"/>
          <p:nvPr/>
        </p:nvSpPr>
        <p:spPr>
          <a:xfrm>
            <a:off x="341925" y="936500"/>
            <a:ext cx="60975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700" b="1">
                <a:solidFill>
                  <a:schemeClr val="dk1"/>
                </a:solidFill>
                <a:latin typeface="Times New Roman"/>
                <a:ea typeface="Times New Roman"/>
                <a:cs typeface="Times New Roman"/>
                <a:sym typeface="Times New Roman"/>
              </a:rPr>
              <a:t>Stored log data in blockchain :</a:t>
            </a:r>
            <a:endParaRPr/>
          </a:p>
        </p:txBody>
      </p:sp>
      <p:pic>
        <p:nvPicPr>
          <p:cNvPr id="508" name="Google Shape;508;p57"/>
          <p:cNvPicPr preferRelativeResize="0"/>
          <p:nvPr/>
        </p:nvPicPr>
        <p:blipFill>
          <a:blip r:embed="rId3">
            <a:alphaModFix/>
          </a:blip>
          <a:stretch>
            <a:fillRect/>
          </a:stretch>
        </p:blipFill>
        <p:spPr>
          <a:xfrm>
            <a:off x="851695" y="1452473"/>
            <a:ext cx="7249429" cy="3030625"/>
          </a:xfrm>
          <a:prstGeom prst="rect">
            <a:avLst/>
          </a:prstGeom>
          <a:noFill/>
          <a:ln>
            <a:noFill/>
          </a:ln>
        </p:spPr>
      </p:pic>
      <p:sp>
        <p:nvSpPr>
          <p:cNvPr id="509" name="Google Shape;509;p57"/>
          <p:cNvSpPr/>
          <p:nvPr/>
        </p:nvSpPr>
        <p:spPr>
          <a:xfrm>
            <a:off x="749250" y="3105150"/>
            <a:ext cx="1083300" cy="277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10" name="Google Shape;510;p57"/>
          <p:cNvCxnSpPr>
            <a:stCxn id="509" idx="6"/>
          </p:cNvCxnSpPr>
          <p:nvPr/>
        </p:nvCxnSpPr>
        <p:spPr>
          <a:xfrm rot="10800000" flipH="1">
            <a:off x="1832550" y="2855250"/>
            <a:ext cx="1751700" cy="3885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7"/>
          <p:cNvSpPr txBox="1"/>
          <p:nvPr/>
        </p:nvSpPr>
        <p:spPr>
          <a:xfrm>
            <a:off x="3532238" y="2710200"/>
            <a:ext cx="1787100" cy="6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User_ID</a:t>
            </a:r>
            <a:endParaRPr sz="1200">
              <a:solidFill>
                <a:schemeClr val="dk1"/>
              </a:solidFill>
              <a:latin typeface="Calibri"/>
              <a:ea typeface="Calibri"/>
              <a:cs typeface="Calibri"/>
              <a:sym typeface="Calibri"/>
            </a:endParaRPr>
          </a:p>
        </p:txBody>
      </p:sp>
      <p:sp>
        <p:nvSpPr>
          <p:cNvPr id="512" name="Google Shape;512;p57"/>
          <p:cNvSpPr/>
          <p:nvPr/>
        </p:nvSpPr>
        <p:spPr>
          <a:xfrm>
            <a:off x="648525" y="3982075"/>
            <a:ext cx="1083300" cy="277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13" name="Google Shape;513;p57"/>
          <p:cNvCxnSpPr>
            <a:stCxn id="512" idx="6"/>
          </p:cNvCxnSpPr>
          <p:nvPr/>
        </p:nvCxnSpPr>
        <p:spPr>
          <a:xfrm rot="10800000" flipH="1">
            <a:off x="1731825" y="3752275"/>
            <a:ext cx="1751700" cy="368400"/>
          </a:xfrm>
          <a:prstGeom prst="straightConnector1">
            <a:avLst/>
          </a:prstGeom>
          <a:noFill/>
          <a:ln w="9525" cap="flat" cmpd="sng">
            <a:solidFill>
              <a:schemeClr val="dk2"/>
            </a:solidFill>
            <a:prstDash val="solid"/>
            <a:round/>
            <a:headEnd type="none" w="med" len="med"/>
            <a:tailEnd type="triangle" w="med" len="med"/>
          </a:ln>
        </p:spPr>
      </p:cxnSp>
      <p:sp>
        <p:nvSpPr>
          <p:cNvPr id="514" name="Google Shape;514;p57"/>
          <p:cNvSpPr txBox="1"/>
          <p:nvPr/>
        </p:nvSpPr>
        <p:spPr>
          <a:xfrm>
            <a:off x="3472013" y="3560575"/>
            <a:ext cx="1787100" cy="6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Allocated_Bandwidth</a:t>
            </a:r>
            <a:endParaRPr sz="12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3">
          <a:extLst>
            <a:ext uri="{FF2B5EF4-FFF2-40B4-BE49-F238E27FC236}">
              <a16:creationId xmlns:a16="http://schemas.microsoft.com/office/drawing/2014/main" id="{56D527EC-CAD1-27F0-EA77-3D7215485A02}"/>
            </a:ext>
          </a:extLst>
        </p:cNvPr>
        <p:cNvGrpSpPr/>
        <p:nvPr/>
      </p:nvGrpSpPr>
      <p:grpSpPr>
        <a:xfrm>
          <a:off x="0" y="0"/>
          <a:ext cx="0" cy="0"/>
          <a:chOff x="0" y="0"/>
          <a:chExt cx="0" cy="0"/>
        </a:xfrm>
      </p:grpSpPr>
      <p:sp>
        <p:nvSpPr>
          <p:cNvPr id="444" name="Google Shape;444;p54">
            <a:extLst>
              <a:ext uri="{FF2B5EF4-FFF2-40B4-BE49-F238E27FC236}">
                <a16:creationId xmlns:a16="http://schemas.microsoft.com/office/drawing/2014/main" id="{99F3C2D4-03FB-392D-AF91-B454EBF90F40}"/>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Result Analysis :</a:t>
            </a:r>
            <a:endParaRPr sz="2500" dirty="0">
              <a:solidFill>
                <a:srgbClr val="FF0000"/>
              </a:solidFill>
              <a:latin typeface="Times New Roman"/>
              <a:ea typeface="Times New Roman"/>
              <a:cs typeface="Times New Roman"/>
              <a:sym typeface="Times New Roman"/>
            </a:endParaRPr>
          </a:p>
        </p:txBody>
      </p:sp>
      <p:sp>
        <p:nvSpPr>
          <p:cNvPr id="445" name="Google Shape;445;p54">
            <a:extLst>
              <a:ext uri="{FF2B5EF4-FFF2-40B4-BE49-F238E27FC236}">
                <a16:creationId xmlns:a16="http://schemas.microsoft.com/office/drawing/2014/main" id="{4BA6DED5-F3BB-299A-980C-AFA2E165D37B}"/>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46" name="Google Shape;446;p54">
            <a:extLst>
              <a:ext uri="{FF2B5EF4-FFF2-40B4-BE49-F238E27FC236}">
                <a16:creationId xmlns:a16="http://schemas.microsoft.com/office/drawing/2014/main" id="{55E880AE-3731-E385-B024-7E1D3053C61D}"/>
              </a:ext>
            </a:extLst>
          </p:cNvPr>
          <p:cNvGrpSpPr/>
          <p:nvPr/>
        </p:nvGrpSpPr>
        <p:grpSpPr>
          <a:xfrm>
            <a:off x="315336" y="840600"/>
            <a:ext cx="8513349" cy="26337"/>
            <a:chOff x="0" y="0"/>
            <a:chExt cx="22702265" cy="70231"/>
          </a:xfrm>
        </p:grpSpPr>
        <p:sp>
          <p:nvSpPr>
            <p:cNvPr id="447" name="Google Shape;447;p54">
              <a:extLst>
                <a:ext uri="{FF2B5EF4-FFF2-40B4-BE49-F238E27FC236}">
                  <a16:creationId xmlns:a16="http://schemas.microsoft.com/office/drawing/2014/main" id="{F3F3F96E-DD68-9F6E-4988-2F3BC09A1D46}"/>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48" name="Google Shape;448;p54">
              <a:extLst>
                <a:ext uri="{FF2B5EF4-FFF2-40B4-BE49-F238E27FC236}">
                  <a16:creationId xmlns:a16="http://schemas.microsoft.com/office/drawing/2014/main" id="{E0EA1C38-0C51-DFC4-16D3-5E01F3467547}"/>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49" name="Google Shape;449;p54">
            <a:extLst>
              <a:ext uri="{FF2B5EF4-FFF2-40B4-BE49-F238E27FC236}">
                <a16:creationId xmlns:a16="http://schemas.microsoft.com/office/drawing/2014/main" id="{02455BEA-97F9-654F-14A5-E743C80EA8F6}"/>
              </a:ext>
            </a:extLst>
          </p:cNvPr>
          <p:cNvSpPr txBox="1"/>
          <p:nvPr/>
        </p:nvSpPr>
        <p:spPr>
          <a:xfrm>
            <a:off x="314715" y="710044"/>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50" name="Google Shape;450;p54">
            <a:extLst>
              <a:ext uri="{FF2B5EF4-FFF2-40B4-BE49-F238E27FC236}">
                <a16:creationId xmlns:a16="http://schemas.microsoft.com/office/drawing/2014/main" id="{FECF861C-C035-33FE-E542-649F707376C4}"/>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 name="Google Shape;434;p53">
            <a:extLst>
              <a:ext uri="{FF2B5EF4-FFF2-40B4-BE49-F238E27FC236}">
                <a16:creationId xmlns:a16="http://schemas.microsoft.com/office/drawing/2014/main" id="{B0811EFF-241C-83C1-A645-46632F20B840}"/>
              </a:ext>
            </a:extLst>
          </p:cNvPr>
          <p:cNvSpPr txBox="1"/>
          <p:nvPr/>
        </p:nvSpPr>
        <p:spPr>
          <a:xfrm>
            <a:off x="341925" y="1090649"/>
            <a:ext cx="3239475" cy="13949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700" b="1" dirty="0">
                <a:solidFill>
                  <a:schemeClr val="dk1"/>
                </a:solidFill>
                <a:latin typeface="Times New Roman"/>
                <a:ea typeface="Times New Roman"/>
                <a:cs typeface="Times New Roman"/>
                <a:sym typeface="Times New Roman"/>
              </a:rPr>
              <a:t>Average Distance Comparison:</a:t>
            </a:r>
          </a:p>
          <a:p>
            <a:pPr marL="0" lvl="0" indent="0" algn="l" rtl="0">
              <a:lnSpc>
                <a:spcPct val="115000"/>
              </a:lnSpc>
              <a:spcBef>
                <a:spcPts val="1200"/>
              </a:spcBef>
              <a:spcAft>
                <a:spcPts val="0"/>
              </a:spcAft>
              <a:buNone/>
            </a:pPr>
            <a:r>
              <a:rPr lang="en-IN" sz="1700" dirty="0">
                <a:solidFill>
                  <a:schemeClr val="dk1"/>
                </a:solidFill>
                <a:latin typeface="Times New Roman"/>
                <a:ea typeface="Times New Roman"/>
                <a:cs typeface="Times New Roman"/>
                <a:sym typeface="Times New Roman"/>
              </a:rPr>
              <a:t>- Increasing the edges reduces the distance.</a:t>
            </a:r>
            <a:endParaRPr sz="1700" dirty="0">
              <a:solidFill>
                <a:schemeClr val="dk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A3BE368A-6B93-122D-2EFE-663901CD1A25}"/>
              </a:ext>
            </a:extLst>
          </p:cNvPr>
          <p:cNvPicPr>
            <a:picLocks noChangeAspect="1"/>
          </p:cNvPicPr>
          <p:nvPr/>
        </p:nvPicPr>
        <p:blipFill>
          <a:blip r:embed="rId3"/>
          <a:srcRect t="5068"/>
          <a:stretch/>
        </p:blipFill>
        <p:spPr>
          <a:xfrm>
            <a:off x="3533775" y="1103701"/>
            <a:ext cx="5237238" cy="3724163"/>
          </a:xfrm>
          <a:prstGeom prst="rect">
            <a:avLst/>
          </a:prstGeom>
        </p:spPr>
      </p:pic>
    </p:spTree>
    <p:extLst>
      <p:ext uri="{BB962C8B-B14F-4D97-AF65-F5344CB8AC3E}">
        <p14:creationId xmlns:p14="http://schemas.microsoft.com/office/powerpoint/2010/main" val="4048631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3">
          <a:extLst>
            <a:ext uri="{FF2B5EF4-FFF2-40B4-BE49-F238E27FC236}">
              <a16:creationId xmlns:a16="http://schemas.microsoft.com/office/drawing/2014/main" id="{A63A6368-1642-71BA-20EF-776675C5F95E}"/>
            </a:ext>
          </a:extLst>
        </p:cNvPr>
        <p:cNvGrpSpPr/>
        <p:nvPr/>
      </p:nvGrpSpPr>
      <p:grpSpPr>
        <a:xfrm>
          <a:off x="0" y="0"/>
          <a:ext cx="0" cy="0"/>
          <a:chOff x="0" y="0"/>
          <a:chExt cx="0" cy="0"/>
        </a:xfrm>
      </p:grpSpPr>
      <p:sp>
        <p:nvSpPr>
          <p:cNvPr id="444" name="Google Shape;444;p54">
            <a:extLst>
              <a:ext uri="{FF2B5EF4-FFF2-40B4-BE49-F238E27FC236}">
                <a16:creationId xmlns:a16="http://schemas.microsoft.com/office/drawing/2014/main" id="{8536A9E0-4806-42F1-4A38-04EFD592A6BB}"/>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Result Analysis :</a:t>
            </a:r>
          </a:p>
        </p:txBody>
      </p:sp>
      <p:sp>
        <p:nvSpPr>
          <p:cNvPr id="445" name="Google Shape;445;p54">
            <a:extLst>
              <a:ext uri="{FF2B5EF4-FFF2-40B4-BE49-F238E27FC236}">
                <a16:creationId xmlns:a16="http://schemas.microsoft.com/office/drawing/2014/main" id="{F7FA2BEC-F56E-A5F1-E381-7C070F08E183}"/>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46" name="Google Shape;446;p54">
            <a:extLst>
              <a:ext uri="{FF2B5EF4-FFF2-40B4-BE49-F238E27FC236}">
                <a16:creationId xmlns:a16="http://schemas.microsoft.com/office/drawing/2014/main" id="{47DD5950-FE54-CC22-E50C-90B862255157}"/>
              </a:ext>
            </a:extLst>
          </p:cNvPr>
          <p:cNvGrpSpPr/>
          <p:nvPr/>
        </p:nvGrpSpPr>
        <p:grpSpPr>
          <a:xfrm>
            <a:off x="315336" y="840600"/>
            <a:ext cx="8513349" cy="26337"/>
            <a:chOff x="0" y="0"/>
            <a:chExt cx="22702265" cy="70231"/>
          </a:xfrm>
        </p:grpSpPr>
        <p:sp>
          <p:nvSpPr>
            <p:cNvPr id="447" name="Google Shape;447;p54">
              <a:extLst>
                <a:ext uri="{FF2B5EF4-FFF2-40B4-BE49-F238E27FC236}">
                  <a16:creationId xmlns:a16="http://schemas.microsoft.com/office/drawing/2014/main" id="{074F1F14-CEF9-7EAC-FD05-F53BFB4AFDDB}"/>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48" name="Google Shape;448;p54">
              <a:extLst>
                <a:ext uri="{FF2B5EF4-FFF2-40B4-BE49-F238E27FC236}">
                  <a16:creationId xmlns:a16="http://schemas.microsoft.com/office/drawing/2014/main" id="{DA72369A-5009-160D-758D-488F8E4845FB}"/>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49" name="Google Shape;449;p54">
            <a:extLst>
              <a:ext uri="{FF2B5EF4-FFF2-40B4-BE49-F238E27FC236}">
                <a16:creationId xmlns:a16="http://schemas.microsoft.com/office/drawing/2014/main" id="{095852B4-BF08-A3C3-AEA4-CAE29EF0AAB1}"/>
              </a:ext>
            </a:extLst>
          </p:cNvPr>
          <p:cNvSpPr txBox="1"/>
          <p:nvPr/>
        </p:nvSpPr>
        <p:spPr>
          <a:xfrm>
            <a:off x="314715" y="710044"/>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50" name="Google Shape;450;p54">
            <a:extLst>
              <a:ext uri="{FF2B5EF4-FFF2-40B4-BE49-F238E27FC236}">
                <a16:creationId xmlns:a16="http://schemas.microsoft.com/office/drawing/2014/main" id="{7306800E-8BE1-61D4-702E-FA95267273BE}"/>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5D2B85F-1FA6-BA09-F791-1C3EBA6D0BF8}"/>
              </a:ext>
            </a:extLst>
          </p:cNvPr>
          <p:cNvPicPr>
            <a:picLocks noChangeAspect="1"/>
          </p:cNvPicPr>
          <p:nvPr/>
        </p:nvPicPr>
        <p:blipFill>
          <a:blip r:embed="rId3"/>
          <a:stretch>
            <a:fillRect/>
          </a:stretch>
        </p:blipFill>
        <p:spPr>
          <a:xfrm>
            <a:off x="3450830" y="1069890"/>
            <a:ext cx="5376897" cy="3692610"/>
          </a:xfrm>
          <a:prstGeom prst="rect">
            <a:avLst/>
          </a:prstGeom>
        </p:spPr>
      </p:pic>
      <p:sp>
        <p:nvSpPr>
          <p:cNvPr id="4" name="Google Shape;434;p53">
            <a:extLst>
              <a:ext uri="{FF2B5EF4-FFF2-40B4-BE49-F238E27FC236}">
                <a16:creationId xmlns:a16="http://schemas.microsoft.com/office/drawing/2014/main" id="{B2BE52F7-1C7F-A701-DCED-1C03A417D4E9}"/>
              </a:ext>
            </a:extLst>
          </p:cNvPr>
          <p:cNvSpPr txBox="1"/>
          <p:nvPr/>
        </p:nvSpPr>
        <p:spPr>
          <a:xfrm>
            <a:off x="341925" y="1090649"/>
            <a:ext cx="3239475" cy="169581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700" b="1" dirty="0">
                <a:solidFill>
                  <a:schemeClr val="dk1"/>
                </a:solidFill>
                <a:latin typeface="Times New Roman"/>
                <a:ea typeface="Times New Roman"/>
                <a:cs typeface="Times New Roman"/>
                <a:sym typeface="Times New Roman"/>
              </a:rPr>
              <a:t>Average Resource Allocation Comparison:</a:t>
            </a:r>
          </a:p>
          <a:p>
            <a:pPr marL="0" lvl="0" indent="0" algn="l" rtl="0">
              <a:lnSpc>
                <a:spcPct val="115000"/>
              </a:lnSpc>
              <a:spcBef>
                <a:spcPts val="1200"/>
              </a:spcBef>
              <a:spcAft>
                <a:spcPts val="0"/>
              </a:spcAft>
              <a:buNone/>
            </a:pPr>
            <a:r>
              <a:rPr lang="en-IN" sz="1700" dirty="0">
                <a:solidFill>
                  <a:schemeClr val="dk1"/>
                </a:solidFill>
                <a:latin typeface="Times New Roman"/>
                <a:ea typeface="Times New Roman"/>
                <a:cs typeface="Times New Roman"/>
                <a:sym typeface="Times New Roman"/>
              </a:rPr>
              <a:t>- Increasing the edges provides better resource allocation.</a:t>
            </a:r>
            <a:endParaRPr sz="17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216503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2"/>
          <p:cNvSpPr txBox="1"/>
          <p:nvPr/>
        </p:nvSpPr>
        <p:spPr>
          <a:xfrm>
            <a:off x="357413" y="443113"/>
            <a:ext cx="8429250" cy="38775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Clr>
                <a:srgbClr val="000000"/>
              </a:buClr>
              <a:buSzPts val="2500"/>
              <a:buFont typeface="Arial"/>
              <a:buNone/>
            </a:pPr>
            <a:r>
              <a:rPr lang="en" sz="2500" b="0" i="0" u="none" strike="noStrike" cap="none">
                <a:solidFill>
                  <a:srgbClr val="FF0000"/>
                </a:solidFill>
                <a:latin typeface="Times New Roman"/>
                <a:ea typeface="Times New Roman"/>
                <a:cs typeface="Times New Roman"/>
                <a:sym typeface="Times New Roman"/>
              </a:rPr>
              <a:t>Cont’d</a:t>
            </a:r>
            <a:endParaRPr sz="700" b="0" i="0" u="none" strike="noStrike" cap="none">
              <a:solidFill>
                <a:srgbClr val="000000"/>
              </a:solidFill>
              <a:latin typeface="Arial"/>
              <a:ea typeface="Arial"/>
              <a:cs typeface="Arial"/>
              <a:sym typeface="Arial"/>
            </a:endParaRPr>
          </a:p>
        </p:txBody>
      </p:sp>
      <p:grpSp>
        <p:nvGrpSpPr>
          <p:cNvPr id="266" name="Google Shape;266;p42"/>
          <p:cNvGrpSpPr/>
          <p:nvPr/>
        </p:nvGrpSpPr>
        <p:grpSpPr>
          <a:xfrm>
            <a:off x="323811" y="1006238"/>
            <a:ext cx="8513349" cy="26336"/>
            <a:chOff x="0" y="0"/>
            <a:chExt cx="22702265" cy="70231"/>
          </a:xfrm>
        </p:grpSpPr>
        <p:sp>
          <p:nvSpPr>
            <p:cNvPr id="267" name="Google Shape;267;p42"/>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268" name="Google Shape;268;p42"/>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graphicFrame>
        <p:nvGraphicFramePr>
          <p:cNvPr id="269" name="Google Shape;269;p42"/>
          <p:cNvGraphicFramePr/>
          <p:nvPr/>
        </p:nvGraphicFramePr>
        <p:xfrm>
          <a:off x="311700" y="1015560"/>
          <a:ext cx="8369275" cy="3896659"/>
        </p:xfrm>
        <a:graphic>
          <a:graphicData uri="http://schemas.openxmlformats.org/drawingml/2006/table">
            <a:tbl>
              <a:tblPr>
                <a:noFill/>
                <a:tableStyleId>{9800631B-2CCE-4A54-A7E5-EAA35D69E709}</a:tableStyleId>
              </a:tblPr>
              <a:tblGrid>
                <a:gridCol w="372475">
                  <a:extLst>
                    <a:ext uri="{9D8B030D-6E8A-4147-A177-3AD203B41FA5}">
                      <a16:colId xmlns:a16="http://schemas.microsoft.com/office/drawing/2014/main" val="20000"/>
                    </a:ext>
                  </a:extLst>
                </a:gridCol>
                <a:gridCol w="1716025">
                  <a:extLst>
                    <a:ext uri="{9D8B030D-6E8A-4147-A177-3AD203B41FA5}">
                      <a16:colId xmlns:a16="http://schemas.microsoft.com/office/drawing/2014/main" val="20001"/>
                    </a:ext>
                  </a:extLst>
                </a:gridCol>
                <a:gridCol w="1462800">
                  <a:extLst>
                    <a:ext uri="{9D8B030D-6E8A-4147-A177-3AD203B41FA5}">
                      <a16:colId xmlns:a16="http://schemas.microsoft.com/office/drawing/2014/main" val="20002"/>
                    </a:ext>
                  </a:extLst>
                </a:gridCol>
                <a:gridCol w="2602050">
                  <a:extLst>
                    <a:ext uri="{9D8B030D-6E8A-4147-A177-3AD203B41FA5}">
                      <a16:colId xmlns:a16="http://schemas.microsoft.com/office/drawing/2014/main" val="20003"/>
                    </a:ext>
                  </a:extLst>
                </a:gridCol>
                <a:gridCol w="2215925">
                  <a:extLst>
                    <a:ext uri="{9D8B030D-6E8A-4147-A177-3AD203B41FA5}">
                      <a16:colId xmlns:a16="http://schemas.microsoft.com/office/drawing/2014/main" val="20004"/>
                    </a:ext>
                  </a:extLst>
                </a:gridCol>
              </a:tblGrid>
              <a:tr h="1927450">
                <a:tc>
                  <a:txBody>
                    <a:bodyPr/>
                    <a:lstStyle/>
                    <a:p>
                      <a:pPr marL="0" marR="0" lvl="0" indent="0" algn="l" rtl="0">
                        <a:lnSpc>
                          <a:spcPct val="120007"/>
                        </a:lnSpc>
                        <a:spcBef>
                          <a:spcPts val="0"/>
                        </a:spcBef>
                        <a:spcAft>
                          <a:spcPts val="0"/>
                        </a:spcAft>
                        <a:buClr>
                          <a:srgbClr val="000000"/>
                        </a:buClr>
                        <a:buSzPts val="1400"/>
                        <a:buFont typeface="Arial"/>
                        <a:buNone/>
                      </a:pPr>
                      <a:r>
                        <a:rPr lang="en" sz="1400" u="none" strike="noStrike" cap="none">
                          <a:solidFill>
                            <a:srgbClr val="000000"/>
                          </a:solidFill>
                          <a:latin typeface="Times New Roman"/>
                          <a:ea typeface="Times New Roman"/>
                          <a:cs typeface="Times New Roman"/>
                          <a:sym typeface="Times New Roman"/>
                        </a:rPr>
                        <a:t>3.</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34681"/>
                        </a:lnSpc>
                        <a:spcBef>
                          <a:spcPts val="0"/>
                        </a:spcBef>
                        <a:spcAft>
                          <a:spcPts val="0"/>
                        </a:spcAft>
                        <a:buClr>
                          <a:srgbClr val="000000"/>
                        </a:buClr>
                        <a:buSzPts val="1100"/>
                        <a:buFont typeface="Arial"/>
                        <a:buNone/>
                      </a:pPr>
                      <a:r>
                        <a:rPr lang="en" sz="1100">
                          <a:solidFill>
                            <a:srgbClr val="222222"/>
                          </a:solidFill>
                          <a:latin typeface="Times New Roman"/>
                          <a:ea typeface="Times New Roman"/>
                          <a:cs typeface="Times New Roman"/>
                          <a:sym typeface="Times New Roman"/>
                        </a:rPr>
                        <a:t>SliceBlock: Context-Aware Authentication Handover and Secure Network Slicing Using DAG-Blockchain in Edge-Assisted SDN/NFV-6G Environment by I. H. Abdulqadder and S. Zhou.</a:t>
                      </a:r>
                      <a:endParaRPr sz="700" u="none" strike="noStrike" cap="none"/>
                    </a:p>
                  </a:txBody>
                  <a:tcPr marL="45725" marR="45725" marT="4572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34681"/>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2022, IEEE Internet of Things Journal.</a:t>
                      </a:r>
                      <a:endParaRPr sz="7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41818"/>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Context-aware blockchain supports secure handovers and efficient slicing in edge-assisted networks.</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34681"/>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Results in higher latency during context verification.</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01000">
                <a:tc>
                  <a:txBody>
                    <a:bodyPr/>
                    <a:lstStyle/>
                    <a:p>
                      <a:pPr marL="0" marR="0" lvl="0" indent="0" algn="l" rtl="0">
                        <a:lnSpc>
                          <a:spcPct val="120007"/>
                        </a:lnSpc>
                        <a:spcBef>
                          <a:spcPts val="0"/>
                        </a:spcBef>
                        <a:spcAft>
                          <a:spcPts val="0"/>
                        </a:spcAft>
                        <a:buClr>
                          <a:srgbClr val="000000"/>
                        </a:buClr>
                        <a:buSzPts val="1400"/>
                        <a:buFont typeface="Arial"/>
                        <a:buNone/>
                      </a:pPr>
                      <a:r>
                        <a:rPr lang="en" sz="1400" u="none" strike="noStrike" cap="none">
                          <a:solidFill>
                            <a:srgbClr val="000000"/>
                          </a:solidFill>
                          <a:latin typeface="Times New Roman"/>
                          <a:ea typeface="Times New Roman"/>
                          <a:cs typeface="Times New Roman"/>
                          <a:sym typeface="Times New Roman"/>
                        </a:rPr>
                        <a:t>4.</a:t>
                      </a:r>
                      <a:endParaRPr sz="6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41818"/>
                        </a:lnSpc>
                        <a:spcBef>
                          <a:spcPts val="0"/>
                        </a:spcBef>
                        <a:spcAft>
                          <a:spcPts val="0"/>
                        </a:spcAft>
                        <a:buClr>
                          <a:srgbClr val="000000"/>
                        </a:buClr>
                        <a:buSzPts val="1100"/>
                        <a:buFont typeface="Arial"/>
                        <a:buNone/>
                      </a:pPr>
                      <a:r>
                        <a:rPr lang="en" sz="1100">
                          <a:solidFill>
                            <a:srgbClr val="111111"/>
                          </a:solidFill>
                          <a:latin typeface="Times New Roman"/>
                          <a:ea typeface="Times New Roman"/>
                          <a:cs typeface="Times New Roman"/>
                          <a:sym typeface="Times New Roman"/>
                        </a:rPr>
                        <a:t>Consortium Blockchain Based Spectrum Trading for Network Slicing in 5G RAN: A Multi-Agent Deep Reinforcement Learning Approach by G. O. Boateng, G. Sun, D. A. Mensah, D. M. Doe, R. Ou, and G. Liu.</a:t>
                      </a:r>
                      <a:endParaRPr sz="1100">
                        <a:solidFill>
                          <a:srgbClr val="111111"/>
                        </a:solidFill>
                        <a:latin typeface="Times New Roman"/>
                        <a:ea typeface="Times New Roman"/>
                        <a:cs typeface="Times New Roman"/>
                        <a:sym typeface="Times New Roman"/>
                      </a:endParaRPr>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41818"/>
                        </a:lnSpc>
                        <a:spcBef>
                          <a:spcPts val="0"/>
                        </a:spcBef>
                        <a:spcAft>
                          <a:spcPts val="0"/>
                        </a:spcAft>
                        <a:buClr>
                          <a:srgbClr val="000000"/>
                        </a:buClr>
                        <a:buSzPts val="1100"/>
                        <a:buFont typeface="Arial"/>
                        <a:buNone/>
                      </a:pPr>
                      <a:r>
                        <a:rPr lang="en" sz="1100">
                          <a:solidFill>
                            <a:srgbClr val="111111"/>
                          </a:solidFill>
                          <a:latin typeface="Times New Roman"/>
                          <a:ea typeface="Times New Roman"/>
                          <a:cs typeface="Times New Roman"/>
                          <a:sym typeface="Times New Roman"/>
                        </a:rPr>
                        <a:t>2023, IEEE Transactions on Mobile Computing.</a:t>
                      </a:r>
                      <a:endParaRPr sz="7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41818"/>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The framework uses consortium blockchain for secure, transparent spectrum trading, ensuring trust without central authority.</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Clr>
                          <a:schemeClr val="dk1"/>
                        </a:buClr>
                        <a:buSzPts val="1100"/>
                        <a:buFont typeface="Arial"/>
                        <a:buNone/>
                      </a:pPr>
                      <a:r>
                        <a:rPr lang="en" sz="1100">
                          <a:latin typeface="Times New Roman"/>
                          <a:ea typeface="Times New Roman"/>
                          <a:cs typeface="Times New Roman"/>
                          <a:sym typeface="Times New Roman"/>
                        </a:rPr>
                        <a:t>Integrating blockchain with 5G infrastructure demands careful compatibility and interoperability, complicating deployment.</a:t>
                      </a:r>
                      <a:endParaRPr sz="1100">
                        <a:latin typeface="Times New Roman"/>
                        <a:ea typeface="Times New Roman"/>
                        <a:cs typeface="Times New Roman"/>
                        <a:sym typeface="Times New Roman"/>
                      </a:endParaRPr>
                    </a:p>
                    <a:p>
                      <a:pPr marL="0" marR="0" lvl="0" indent="0" algn="l" rtl="0">
                        <a:lnSpc>
                          <a:spcPct val="141818"/>
                        </a:lnSpc>
                        <a:spcBef>
                          <a:spcPts val="1200"/>
                        </a:spcBef>
                        <a:spcAft>
                          <a:spcPts val="0"/>
                        </a:spcAft>
                        <a:buClr>
                          <a:srgbClr val="000000"/>
                        </a:buClr>
                        <a:buSzPts val="1100"/>
                        <a:buFont typeface="Arial"/>
                        <a:buNone/>
                      </a:pPr>
                      <a:endParaRPr sz="1100">
                        <a:latin typeface="Times New Roman"/>
                        <a:ea typeface="Times New Roman"/>
                        <a:cs typeface="Times New Roman"/>
                        <a:sym typeface="Times New Roman"/>
                      </a:endParaRPr>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3">
          <a:extLst>
            <a:ext uri="{FF2B5EF4-FFF2-40B4-BE49-F238E27FC236}">
              <a16:creationId xmlns:a16="http://schemas.microsoft.com/office/drawing/2014/main" id="{E016E595-1D9B-C260-A13E-4FA23270975B}"/>
            </a:ext>
          </a:extLst>
        </p:cNvPr>
        <p:cNvGrpSpPr/>
        <p:nvPr/>
      </p:nvGrpSpPr>
      <p:grpSpPr>
        <a:xfrm>
          <a:off x="0" y="0"/>
          <a:ext cx="0" cy="0"/>
          <a:chOff x="0" y="0"/>
          <a:chExt cx="0" cy="0"/>
        </a:xfrm>
      </p:grpSpPr>
      <p:sp>
        <p:nvSpPr>
          <p:cNvPr id="444" name="Google Shape;444;p54">
            <a:extLst>
              <a:ext uri="{FF2B5EF4-FFF2-40B4-BE49-F238E27FC236}">
                <a16:creationId xmlns:a16="http://schemas.microsoft.com/office/drawing/2014/main" id="{445C5A63-B24D-CFC4-61FD-BEE3F0AE70A7}"/>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Result Analysis :</a:t>
            </a:r>
          </a:p>
        </p:txBody>
      </p:sp>
      <p:sp>
        <p:nvSpPr>
          <p:cNvPr id="445" name="Google Shape;445;p54">
            <a:extLst>
              <a:ext uri="{FF2B5EF4-FFF2-40B4-BE49-F238E27FC236}">
                <a16:creationId xmlns:a16="http://schemas.microsoft.com/office/drawing/2014/main" id="{C9BF266B-8D53-B5C9-328C-4D521FE99398}"/>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46" name="Google Shape;446;p54">
            <a:extLst>
              <a:ext uri="{FF2B5EF4-FFF2-40B4-BE49-F238E27FC236}">
                <a16:creationId xmlns:a16="http://schemas.microsoft.com/office/drawing/2014/main" id="{0AF9FC26-60A8-AC1B-0908-A919C6405516}"/>
              </a:ext>
            </a:extLst>
          </p:cNvPr>
          <p:cNvGrpSpPr/>
          <p:nvPr/>
        </p:nvGrpSpPr>
        <p:grpSpPr>
          <a:xfrm>
            <a:off x="315336" y="840600"/>
            <a:ext cx="8513349" cy="26337"/>
            <a:chOff x="0" y="0"/>
            <a:chExt cx="22702265" cy="70231"/>
          </a:xfrm>
        </p:grpSpPr>
        <p:sp>
          <p:nvSpPr>
            <p:cNvPr id="447" name="Google Shape;447;p54">
              <a:extLst>
                <a:ext uri="{FF2B5EF4-FFF2-40B4-BE49-F238E27FC236}">
                  <a16:creationId xmlns:a16="http://schemas.microsoft.com/office/drawing/2014/main" id="{B7A0AF4A-5585-403E-8D12-F0AAD9300D20}"/>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48" name="Google Shape;448;p54">
              <a:extLst>
                <a:ext uri="{FF2B5EF4-FFF2-40B4-BE49-F238E27FC236}">
                  <a16:creationId xmlns:a16="http://schemas.microsoft.com/office/drawing/2014/main" id="{17400E8F-AA95-8D2C-3BB5-B95927023F41}"/>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49" name="Google Shape;449;p54">
            <a:extLst>
              <a:ext uri="{FF2B5EF4-FFF2-40B4-BE49-F238E27FC236}">
                <a16:creationId xmlns:a16="http://schemas.microsoft.com/office/drawing/2014/main" id="{EC841D8C-6FCC-B27B-8912-E332927A6181}"/>
              </a:ext>
            </a:extLst>
          </p:cNvPr>
          <p:cNvSpPr txBox="1"/>
          <p:nvPr/>
        </p:nvSpPr>
        <p:spPr>
          <a:xfrm>
            <a:off x="314715" y="710044"/>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50" name="Google Shape;450;p54">
            <a:extLst>
              <a:ext uri="{FF2B5EF4-FFF2-40B4-BE49-F238E27FC236}">
                <a16:creationId xmlns:a16="http://schemas.microsoft.com/office/drawing/2014/main" id="{D7B8AD49-DF44-5673-3FF3-03E2D3E23784}"/>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 name="Google Shape;434;p53">
            <a:extLst>
              <a:ext uri="{FF2B5EF4-FFF2-40B4-BE49-F238E27FC236}">
                <a16:creationId xmlns:a16="http://schemas.microsoft.com/office/drawing/2014/main" id="{6BD60E6D-92C0-CAE4-8DDB-9A02A4CE6348}"/>
              </a:ext>
            </a:extLst>
          </p:cNvPr>
          <p:cNvSpPr txBox="1"/>
          <p:nvPr/>
        </p:nvSpPr>
        <p:spPr>
          <a:xfrm>
            <a:off x="341925" y="1090649"/>
            <a:ext cx="3239475" cy="199667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700" b="1" dirty="0">
                <a:solidFill>
                  <a:schemeClr val="dk1"/>
                </a:solidFill>
                <a:latin typeface="Times New Roman"/>
                <a:ea typeface="Times New Roman"/>
                <a:cs typeface="Times New Roman"/>
                <a:sym typeface="Times New Roman"/>
              </a:rPr>
              <a:t>Total Allocated Bandwidth Comparison:</a:t>
            </a:r>
          </a:p>
          <a:p>
            <a:pPr marL="0" lvl="0" indent="0" algn="l" rtl="0">
              <a:lnSpc>
                <a:spcPct val="115000"/>
              </a:lnSpc>
              <a:spcBef>
                <a:spcPts val="1200"/>
              </a:spcBef>
              <a:spcAft>
                <a:spcPts val="0"/>
              </a:spcAft>
              <a:buNone/>
            </a:pPr>
            <a:r>
              <a:rPr lang="en-IN" sz="1700" dirty="0">
                <a:solidFill>
                  <a:schemeClr val="dk1"/>
                </a:solidFill>
                <a:latin typeface="Times New Roman"/>
                <a:ea typeface="Times New Roman"/>
                <a:cs typeface="Times New Roman"/>
                <a:sym typeface="Times New Roman"/>
              </a:rPr>
              <a:t>- Better resource allocation and QoS enforcements with lesser bandwidth.</a:t>
            </a:r>
            <a:endParaRPr sz="1700" dirty="0">
              <a:solidFill>
                <a:schemeClr val="dk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2B3070A3-C445-1E05-3D1C-EAF43629B834}"/>
              </a:ext>
            </a:extLst>
          </p:cNvPr>
          <p:cNvPicPr>
            <a:picLocks noChangeAspect="1"/>
          </p:cNvPicPr>
          <p:nvPr/>
        </p:nvPicPr>
        <p:blipFill>
          <a:blip r:embed="rId3"/>
          <a:srcRect t="-1212" b="1"/>
          <a:stretch/>
        </p:blipFill>
        <p:spPr>
          <a:xfrm>
            <a:off x="3490912" y="1009650"/>
            <a:ext cx="5414850" cy="3891343"/>
          </a:xfrm>
          <a:prstGeom prst="rect">
            <a:avLst/>
          </a:prstGeom>
        </p:spPr>
      </p:pic>
      <p:sp>
        <p:nvSpPr>
          <p:cNvPr id="6" name="Rectangle 5">
            <a:extLst>
              <a:ext uri="{FF2B5EF4-FFF2-40B4-BE49-F238E27FC236}">
                <a16:creationId xmlns:a16="http://schemas.microsoft.com/office/drawing/2014/main" id="{2475E2CE-AEED-A14A-6A5B-7784523C91D9}"/>
              </a:ext>
            </a:extLst>
          </p:cNvPr>
          <p:cNvSpPr/>
          <p:nvPr/>
        </p:nvSpPr>
        <p:spPr>
          <a:xfrm>
            <a:off x="5076825" y="1090649"/>
            <a:ext cx="2709863" cy="1380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027145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3">
          <a:extLst>
            <a:ext uri="{FF2B5EF4-FFF2-40B4-BE49-F238E27FC236}">
              <a16:creationId xmlns:a16="http://schemas.microsoft.com/office/drawing/2014/main" id="{16045341-0127-135F-2196-F65A710EB1BB}"/>
            </a:ext>
          </a:extLst>
        </p:cNvPr>
        <p:cNvGrpSpPr/>
        <p:nvPr/>
      </p:nvGrpSpPr>
      <p:grpSpPr>
        <a:xfrm>
          <a:off x="0" y="0"/>
          <a:ext cx="0" cy="0"/>
          <a:chOff x="0" y="0"/>
          <a:chExt cx="0" cy="0"/>
        </a:xfrm>
      </p:grpSpPr>
      <p:sp>
        <p:nvSpPr>
          <p:cNvPr id="444" name="Google Shape;444;p54">
            <a:extLst>
              <a:ext uri="{FF2B5EF4-FFF2-40B4-BE49-F238E27FC236}">
                <a16:creationId xmlns:a16="http://schemas.microsoft.com/office/drawing/2014/main" id="{CF2D81CA-C07D-475A-2F59-FA69B210404A}"/>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Result Analysis :</a:t>
            </a:r>
          </a:p>
        </p:txBody>
      </p:sp>
      <p:sp>
        <p:nvSpPr>
          <p:cNvPr id="445" name="Google Shape;445;p54">
            <a:extLst>
              <a:ext uri="{FF2B5EF4-FFF2-40B4-BE49-F238E27FC236}">
                <a16:creationId xmlns:a16="http://schemas.microsoft.com/office/drawing/2014/main" id="{AC768DF0-6556-AF27-9435-9686FE194333}"/>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46" name="Google Shape;446;p54">
            <a:extLst>
              <a:ext uri="{FF2B5EF4-FFF2-40B4-BE49-F238E27FC236}">
                <a16:creationId xmlns:a16="http://schemas.microsoft.com/office/drawing/2014/main" id="{58897FBE-8287-0973-7FCD-149A6FB26B82}"/>
              </a:ext>
            </a:extLst>
          </p:cNvPr>
          <p:cNvGrpSpPr/>
          <p:nvPr/>
        </p:nvGrpSpPr>
        <p:grpSpPr>
          <a:xfrm>
            <a:off x="315336" y="840600"/>
            <a:ext cx="8513349" cy="26337"/>
            <a:chOff x="0" y="0"/>
            <a:chExt cx="22702265" cy="70231"/>
          </a:xfrm>
        </p:grpSpPr>
        <p:sp>
          <p:nvSpPr>
            <p:cNvPr id="447" name="Google Shape;447;p54">
              <a:extLst>
                <a:ext uri="{FF2B5EF4-FFF2-40B4-BE49-F238E27FC236}">
                  <a16:creationId xmlns:a16="http://schemas.microsoft.com/office/drawing/2014/main" id="{E667A74C-26C5-D3A4-5FF3-0163C433D75B}"/>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48" name="Google Shape;448;p54">
              <a:extLst>
                <a:ext uri="{FF2B5EF4-FFF2-40B4-BE49-F238E27FC236}">
                  <a16:creationId xmlns:a16="http://schemas.microsoft.com/office/drawing/2014/main" id="{8EB8B3F9-5D51-0CDC-8F0D-8EC3AD935250}"/>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49" name="Google Shape;449;p54">
            <a:extLst>
              <a:ext uri="{FF2B5EF4-FFF2-40B4-BE49-F238E27FC236}">
                <a16:creationId xmlns:a16="http://schemas.microsoft.com/office/drawing/2014/main" id="{8C0F7A3D-34BC-77EE-0120-E65C58603CF0}"/>
              </a:ext>
            </a:extLst>
          </p:cNvPr>
          <p:cNvSpPr txBox="1"/>
          <p:nvPr/>
        </p:nvSpPr>
        <p:spPr>
          <a:xfrm>
            <a:off x="314715" y="710044"/>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50" name="Google Shape;450;p54">
            <a:extLst>
              <a:ext uri="{FF2B5EF4-FFF2-40B4-BE49-F238E27FC236}">
                <a16:creationId xmlns:a16="http://schemas.microsoft.com/office/drawing/2014/main" id="{BE79F69D-FA42-70D1-B88A-16AF75E19054}"/>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995A6F4-9FBD-132D-58D5-E166EE6EFF8F}"/>
              </a:ext>
            </a:extLst>
          </p:cNvPr>
          <p:cNvPicPr>
            <a:picLocks noChangeAspect="1"/>
          </p:cNvPicPr>
          <p:nvPr/>
        </p:nvPicPr>
        <p:blipFill>
          <a:blip r:embed="rId3"/>
          <a:stretch>
            <a:fillRect/>
          </a:stretch>
        </p:blipFill>
        <p:spPr>
          <a:xfrm>
            <a:off x="226158" y="1071700"/>
            <a:ext cx="4150292" cy="3107470"/>
          </a:xfrm>
          <a:prstGeom prst="rect">
            <a:avLst/>
          </a:prstGeom>
        </p:spPr>
      </p:pic>
      <p:pic>
        <p:nvPicPr>
          <p:cNvPr id="7" name="Picture 6">
            <a:extLst>
              <a:ext uri="{FF2B5EF4-FFF2-40B4-BE49-F238E27FC236}">
                <a16:creationId xmlns:a16="http://schemas.microsoft.com/office/drawing/2014/main" id="{D5B2EEF8-982A-2C26-20BA-29A7C8B1C70B}"/>
              </a:ext>
            </a:extLst>
          </p:cNvPr>
          <p:cNvPicPr>
            <a:picLocks noChangeAspect="1"/>
          </p:cNvPicPr>
          <p:nvPr/>
        </p:nvPicPr>
        <p:blipFill>
          <a:blip r:embed="rId4"/>
          <a:stretch>
            <a:fillRect/>
          </a:stretch>
        </p:blipFill>
        <p:spPr>
          <a:xfrm>
            <a:off x="4673630" y="1067405"/>
            <a:ext cx="4150292" cy="3107470"/>
          </a:xfrm>
          <a:prstGeom prst="rect">
            <a:avLst/>
          </a:prstGeom>
        </p:spPr>
      </p:pic>
      <p:sp>
        <p:nvSpPr>
          <p:cNvPr id="8" name="Google Shape;434;p53">
            <a:extLst>
              <a:ext uri="{FF2B5EF4-FFF2-40B4-BE49-F238E27FC236}">
                <a16:creationId xmlns:a16="http://schemas.microsoft.com/office/drawing/2014/main" id="{4DF4D6F1-A417-DB69-F101-26EBCAF2B531}"/>
              </a:ext>
            </a:extLst>
          </p:cNvPr>
          <p:cNvSpPr txBox="1"/>
          <p:nvPr/>
        </p:nvSpPr>
        <p:spPr>
          <a:xfrm>
            <a:off x="1801088" y="4278421"/>
            <a:ext cx="8139649" cy="6393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IN" sz="1600" b="1" dirty="0">
                <a:solidFill>
                  <a:schemeClr val="dk1"/>
                </a:solidFill>
                <a:latin typeface="Times New Roman"/>
                <a:ea typeface="Times New Roman"/>
                <a:cs typeface="Times New Roman"/>
                <a:sym typeface="Times New Roman"/>
              </a:rPr>
              <a:t>- Reduced distance improves Latency and Signal Strength</a:t>
            </a:r>
            <a:endParaRPr sz="1600" b="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084060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3">
          <a:extLst>
            <a:ext uri="{FF2B5EF4-FFF2-40B4-BE49-F238E27FC236}">
              <a16:creationId xmlns:a16="http://schemas.microsoft.com/office/drawing/2014/main" id="{9947BC3D-5E1C-9ADC-DE8C-5C2AD797BAB1}"/>
            </a:ext>
          </a:extLst>
        </p:cNvPr>
        <p:cNvGrpSpPr/>
        <p:nvPr/>
      </p:nvGrpSpPr>
      <p:grpSpPr>
        <a:xfrm>
          <a:off x="0" y="0"/>
          <a:ext cx="0" cy="0"/>
          <a:chOff x="0" y="0"/>
          <a:chExt cx="0" cy="0"/>
        </a:xfrm>
      </p:grpSpPr>
      <p:sp>
        <p:nvSpPr>
          <p:cNvPr id="444" name="Google Shape;444;p54">
            <a:extLst>
              <a:ext uri="{FF2B5EF4-FFF2-40B4-BE49-F238E27FC236}">
                <a16:creationId xmlns:a16="http://schemas.microsoft.com/office/drawing/2014/main" id="{10214C06-D8B1-FB6E-D3AB-B43A1ACC6014}"/>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Result Analysis :</a:t>
            </a:r>
          </a:p>
        </p:txBody>
      </p:sp>
      <p:sp>
        <p:nvSpPr>
          <p:cNvPr id="445" name="Google Shape;445;p54">
            <a:extLst>
              <a:ext uri="{FF2B5EF4-FFF2-40B4-BE49-F238E27FC236}">
                <a16:creationId xmlns:a16="http://schemas.microsoft.com/office/drawing/2014/main" id="{8653740B-87DB-85DB-9292-D7CB97D67806}"/>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46" name="Google Shape;446;p54">
            <a:extLst>
              <a:ext uri="{FF2B5EF4-FFF2-40B4-BE49-F238E27FC236}">
                <a16:creationId xmlns:a16="http://schemas.microsoft.com/office/drawing/2014/main" id="{6FAD183E-EB64-68BD-1BC0-51110D4F0993}"/>
              </a:ext>
            </a:extLst>
          </p:cNvPr>
          <p:cNvGrpSpPr/>
          <p:nvPr/>
        </p:nvGrpSpPr>
        <p:grpSpPr>
          <a:xfrm>
            <a:off x="315336" y="840600"/>
            <a:ext cx="8513349" cy="26337"/>
            <a:chOff x="0" y="0"/>
            <a:chExt cx="22702265" cy="70231"/>
          </a:xfrm>
        </p:grpSpPr>
        <p:sp>
          <p:nvSpPr>
            <p:cNvPr id="447" name="Google Shape;447;p54">
              <a:extLst>
                <a:ext uri="{FF2B5EF4-FFF2-40B4-BE49-F238E27FC236}">
                  <a16:creationId xmlns:a16="http://schemas.microsoft.com/office/drawing/2014/main" id="{8A35316A-E201-D977-465F-62112908BDEA}"/>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48" name="Google Shape;448;p54">
              <a:extLst>
                <a:ext uri="{FF2B5EF4-FFF2-40B4-BE49-F238E27FC236}">
                  <a16:creationId xmlns:a16="http://schemas.microsoft.com/office/drawing/2014/main" id="{07C450C5-91FA-AEBC-699A-0870DCEA04E3}"/>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49" name="Google Shape;449;p54">
            <a:extLst>
              <a:ext uri="{FF2B5EF4-FFF2-40B4-BE49-F238E27FC236}">
                <a16:creationId xmlns:a16="http://schemas.microsoft.com/office/drawing/2014/main" id="{C55C7E28-42D8-0971-D283-8450CF743FC4}"/>
              </a:ext>
            </a:extLst>
          </p:cNvPr>
          <p:cNvSpPr txBox="1"/>
          <p:nvPr/>
        </p:nvSpPr>
        <p:spPr>
          <a:xfrm>
            <a:off x="314715" y="710044"/>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50" name="Google Shape;450;p54">
            <a:extLst>
              <a:ext uri="{FF2B5EF4-FFF2-40B4-BE49-F238E27FC236}">
                <a16:creationId xmlns:a16="http://schemas.microsoft.com/office/drawing/2014/main" id="{BD4383BF-58F3-35EC-E399-16E85629CFB2}"/>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 name="Google Shape;434;p53">
            <a:extLst>
              <a:ext uri="{FF2B5EF4-FFF2-40B4-BE49-F238E27FC236}">
                <a16:creationId xmlns:a16="http://schemas.microsoft.com/office/drawing/2014/main" id="{4C4B6DD0-E2F7-E63E-7296-1B95F8347D28}"/>
              </a:ext>
            </a:extLst>
          </p:cNvPr>
          <p:cNvSpPr txBox="1"/>
          <p:nvPr/>
        </p:nvSpPr>
        <p:spPr>
          <a:xfrm>
            <a:off x="1442434" y="2707151"/>
            <a:ext cx="6153763" cy="9048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IN" sz="1600" b="1" dirty="0">
                <a:solidFill>
                  <a:schemeClr val="dk1"/>
                </a:solidFill>
                <a:latin typeface="Times New Roman"/>
                <a:ea typeface="Times New Roman"/>
                <a:cs typeface="Times New Roman"/>
                <a:sym typeface="Times New Roman"/>
              </a:rPr>
              <a:t>- Average Gas usage and transaction fee are same for all edge scenarios because each have same 15000 blockchain transactions</a:t>
            </a:r>
            <a:endParaRPr sz="1600" b="1" dirty="0">
              <a:solidFill>
                <a:schemeClr val="dk1"/>
              </a:solidFill>
              <a:latin typeface="Times New Roman"/>
              <a:ea typeface="Times New Roman"/>
              <a:cs typeface="Times New Roman"/>
              <a:sym typeface="Times New Roman"/>
            </a:endParaRPr>
          </a:p>
        </p:txBody>
      </p:sp>
      <p:graphicFrame>
        <p:nvGraphicFramePr>
          <p:cNvPr id="2" name="Table 1">
            <a:extLst>
              <a:ext uri="{FF2B5EF4-FFF2-40B4-BE49-F238E27FC236}">
                <a16:creationId xmlns:a16="http://schemas.microsoft.com/office/drawing/2014/main" id="{BACE6221-78C2-2230-32A0-6B775F62E69A}"/>
              </a:ext>
            </a:extLst>
          </p:cNvPr>
          <p:cNvGraphicFramePr>
            <a:graphicFrameLocks noGrp="1"/>
          </p:cNvGraphicFramePr>
          <p:nvPr>
            <p:extLst>
              <p:ext uri="{D42A27DB-BD31-4B8C-83A1-F6EECF244321}">
                <p14:modId xmlns:p14="http://schemas.microsoft.com/office/powerpoint/2010/main" val="398955685"/>
              </p:ext>
            </p:extLst>
          </p:nvPr>
        </p:nvGraphicFramePr>
        <p:xfrm>
          <a:off x="1442434" y="1735564"/>
          <a:ext cx="6096000" cy="741680"/>
        </p:xfrm>
        <a:graphic>
          <a:graphicData uri="http://schemas.openxmlformats.org/drawingml/2006/table">
            <a:tbl>
              <a:tblPr firstRow="1" bandRow="1">
                <a:tableStyleId>{9800631B-2CCE-4A54-A7E5-EAA35D69E709}</a:tableStyleId>
              </a:tblPr>
              <a:tblGrid>
                <a:gridCol w="3048000">
                  <a:extLst>
                    <a:ext uri="{9D8B030D-6E8A-4147-A177-3AD203B41FA5}">
                      <a16:colId xmlns:a16="http://schemas.microsoft.com/office/drawing/2014/main" val="2348967493"/>
                    </a:ext>
                  </a:extLst>
                </a:gridCol>
                <a:gridCol w="3048000">
                  <a:extLst>
                    <a:ext uri="{9D8B030D-6E8A-4147-A177-3AD203B41FA5}">
                      <a16:colId xmlns:a16="http://schemas.microsoft.com/office/drawing/2014/main" val="2382307524"/>
                    </a:ext>
                  </a:extLst>
                </a:gridCol>
              </a:tblGrid>
              <a:tr h="370840">
                <a:tc>
                  <a:txBody>
                    <a:bodyPr/>
                    <a:lstStyle/>
                    <a:p>
                      <a:r>
                        <a:rPr lang="en-IN" b="1" dirty="0">
                          <a:latin typeface="Times" panose="02020603050405020304" pitchFamily="18" charset="0"/>
                          <a:cs typeface="Times" panose="02020603050405020304" pitchFamily="18" charset="0"/>
                        </a:rPr>
                        <a:t>Average Gas Usage</a:t>
                      </a:r>
                    </a:p>
                  </a:txBody>
                  <a:tcPr/>
                </a:tc>
                <a:tc>
                  <a:txBody>
                    <a:bodyPr/>
                    <a:lstStyle/>
                    <a:p>
                      <a:r>
                        <a:rPr lang="en-IN" b="1" dirty="0">
                          <a:latin typeface="Times" panose="02020603050405020304" pitchFamily="18" charset="0"/>
                          <a:cs typeface="Times" panose="02020603050405020304" pitchFamily="18" charset="0"/>
                        </a:rPr>
                        <a:t>Average Transaction Fee</a:t>
                      </a:r>
                    </a:p>
                  </a:txBody>
                  <a:tcPr/>
                </a:tc>
                <a:extLst>
                  <a:ext uri="{0D108BD9-81ED-4DB2-BD59-A6C34878D82A}">
                    <a16:rowId xmlns:a16="http://schemas.microsoft.com/office/drawing/2014/main" val="1013117686"/>
                  </a:ext>
                </a:extLst>
              </a:tr>
              <a:tr h="370840">
                <a:tc>
                  <a:txBody>
                    <a:bodyPr/>
                    <a:lstStyle/>
                    <a:p>
                      <a:r>
                        <a:rPr lang="en-IN" dirty="0">
                          <a:latin typeface="Times" panose="02020603050405020304" pitchFamily="18" charset="0"/>
                          <a:cs typeface="Times" panose="02020603050405020304" pitchFamily="18" charset="0"/>
                        </a:rPr>
                        <a:t>21364.12</a:t>
                      </a:r>
                    </a:p>
                  </a:txBody>
                  <a:tcPr/>
                </a:tc>
                <a:tc>
                  <a:txBody>
                    <a:bodyPr/>
                    <a:lstStyle/>
                    <a:p>
                      <a:r>
                        <a:rPr lang="en-IN" dirty="0">
                          <a:latin typeface="Times" panose="02020603050405020304" pitchFamily="18" charset="0"/>
                          <a:cs typeface="Times" panose="02020603050405020304" pitchFamily="18" charset="0"/>
                        </a:rPr>
                        <a:t>12693544765.57</a:t>
                      </a:r>
                    </a:p>
                  </a:txBody>
                  <a:tcPr/>
                </a:tc>
                <a:extLst>
                  <a:ext uri="{0D108BD9-81ED-4DB2-BD59-A6C34878D82A}">
                    <a16:rowId xmlns:a16="http://schemas.microsoft.com/office/drawing/2014/main" val="1017098118"/>
                  </a:ext>
                </a:extLst>
              </a:tr>
            </a:tbl>
          </a:graphicData>
        </a:graphic>
      </p:graphicFrame>
    </p:spTree>
    <p:extLst>
      <p:ext uri="{BB962C8B-B14F-4D97-AF65-F5344CB8AC3E}">
        <p14:creationId xmlns:p14="http://schemas.microsoft.com/office/powerpoint/2010/main" val="11981699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3">
          <a:extLst>
            <a:ext uri="{FF2B5EF4-FFF2-40B4-BE49-F238E27FC236}">
              <a16:creationId xmlns:a16="http://schemas.microsoft.com/office/drawing/2014/main" id="{BA678349-6607-B481-ABAC-FFDF6DFEF7F1}"/>
            </a:ext>
          </a:extLst>
        </p:cNvPr>
        <p:cNvGrpSpPr/>
        <p:nvPr/>
      </p:nvGrpSpPr>
      <p:grpSpPr>
        <a:xfrm>
          <a:off x="0" y="0"/>
          <a:ext cx="0" cy="0"/>
          <a:chOff x="0" y="0"/>
          <a:chExt cx="0" cy="0"/>
        </a:xfrm>
      </p:grpSpPr>
      <p:sp>
        <p:nvSpPr>
          <p:cNvPr id="444" name="Google Shape;444;p54">
            <a:extLst>
              <a:ext uri="{FF2B5EF4-FFF2-40B4-BE49-F238E27FC236}">
                <a16:creationId xmlns:a16="http://schemas.microsoft.com/office/drawing/2014/main" id="{83149184-451E-B883-163E-65C0BEC539B9}"/>
              </a:ext>
            </a:extLst>
          </p:cNvPr>
          <p:cNvSpPr txBox="1"/>
          <p:nvPr/>
        </p:nvSpPr>
        <p:spPr>
          <a:xfrm>
            <a:off x="341913" y="430463"/>
            <a:ext cx="8429100" cy="461665"/>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IN" sz="2500" dirty="0">
                <a:solidFill>
                  <a:srgbClr val="FF0000"/>
                </a:solidFill>
                <a:latin typeface="Times New Roman"/>
                <a:ea typeface="Times New Roman"/>
                <a:cs typeface="Times New Roman"/>
                <a:sym typeface="Times New Roman"/>
              </a:rPr>
              <a:t>Result Analysis :</a:t>
            </a:r>
          </a:p>
        </p:txBody>
      </p:sp>
      <p:sp>
        <p:nvSpPr>
          <p:cNvPr id="445" name="Google Shape;445;p54">
            <a:extLst>
              <a:ext uri="{FF2B5EF4-FFF2-40B4-BE49-F238E27FC236}">
                <a16:creationId xmlns:a16="http://schemas.microsoft.com/office/drawing/2014/main" id="{2F1DDAE1-6F28-8E63-8945-82C9C7773C46}"/>
              </a:ext>
            </a:extLst>
          </p:cNvPr>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446" name="Google Shape;446;p54">
            <a:extLst>
              <a:ext uri="{FF2B5EF4-FFF2-40B4-BE49-F238E27FC236}">
                <a16:creationId xmlns:a16="http://schemas.microsoft.com/office/drawing/2014/main" id="{684E67C1-1692-B65F-240C-BF1C5D51507E}"/>
              </a:ext>
            </a:extLst>
          </p:cNvPr>
          <p:cNvGrpSpPr/>
          <p:nvPr/>
        </p:nvGrpSpPr>
        <p:grpSpPr>
          <a:xfrm>
            <a:off x="315336" y="840600"/>
            <a:ext cx="8513349" cy="26337"/>
            <a:chOff x="0" y="0"/>
            <a:chExt cx="22702265" cy="70231"/>
          </a:xfrm>
        </p:grpSpPr>
        <p:sp>
          <p:nvSpPr>
            <p:cNvPr id="447" name="Google Shape;447;p54">
              <a:extLst>
                <a:ext uri="{FF2B5EF4-FFF2-40B4-BE49-F238E27FC236}">
                  <a16:creationId xmlns:a16="http://schemas.microsoft.com/office/drawing/2014/main" id="{AB31DAE1-F38A-5265-FA95-739CBDDC5127}"/>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448" name="Google Shape;448;p54">
              <a:extLst>
                <a:ext uri="{FF2B5EF4-FFF2-40B4-BE49-F238E27FC236}">
                  <a16:creationId xmlns:a16="http://schemas.microsoft.com/office/drawing/2014/main" id="{EC836DAD-15A3-3B05-FB39-1D3F42715C1C}"/>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449" name="Google Shape;449;p54">
            <a:extLst>
              <a:ext uri="{FF2B5EF4-FFF2-40B4-BE49-F238E27FC236}">
                <a16:creationId xmlns:a16="http://schemas.microsoft.com/office/drawing/2014/main" id="{A0D6E064-7C25-9E99-3E82-287E8587A4B3}"/>
              </a:ext>
            </a:extLst>
          </p:cNvPr>
          <p:cNvSpPr txBox="1"/>
          <p:nvPr/>
        </p:nvSpPr>
        <p:spPr>
          <a:xfrm>
            <a:off x="314715" y="710044"/>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450" name="Google Shape;450;p54">
            <a:extLst>
              <a:ext uri="{FF2B5EF4-FFF2-40B4-BE49-F238E27FC236}">
                <a16:creationId xmlns:a16="http://schemas.microsoft.com/office/drawing/2014/main" id="{CA3A0DDD-E4D1-0EA2-0AE9-968344D266DD}"/>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D9EC616B-9D0A-FBF1-ED67-7E4511E93794}"/>
              </a:ext>
            </a:extLst>
          </p:cNvPr>
          <p:cNvPicPr>
            <a:picLocks noChangeAspect="1"/>
          </p:cNvPicPr>
          <p:nvPr/>
        </p:nvPicPr>
        <p:blipFill>
          <a:blip r:embed="rId3"/>
          <a:stretch>
            <a:fillRect/>
          </a:stretch>
        </p:blipFill>
        <p:spPr>
          <a:xfrm>
            <a:off x="1141925" y="978881"/>
            <a:ext cx="6340699" cy="3185714"/>
          </a:xfrm>
          <a:prstGeom prst="rect">
            <a:avLst/>
          </a:prstGeom>
        </p:spPr>
      </p:pic>
      <p:sp>
        <p:nvSpPr>
          <p:cNvPr id="10" name="TextBox 9">
            <a:extLst>
              <a:ext uri="{FF2B5EF4-FFF2-40B4-BE49-F238E27FC236}">
                <a16:creationId xmlns:a16="http://schemas.microsoft.com/office/drawing/2014/main" id="{05BE0519-A6A3-0A66-D45F-E0E6B6334D9F}"/>
              </a:ext>
            </a:extLst>
          </p:cNvPr>
          <p:cNvSpPr txBox="1"/>
          <p:nvPr/>
        </p:nvSpPr>
        <p:spPr>
          <a:xfrm>
            <a:off x="1674815" y="4360960"/>
            <a:ext cx="5763296" cy="523220"/>
          </a:xfrm>
          <a:prstGeom prst="rect">
            <a:avLst/>
          </a:prstGeom>
          <a:noFill/>
        </p:spPr>
        <p:txBody>
          <a:bodyPr wrap="square">
            <a:spAutoFit/>
          </a:bodyPr>
          <a:lstStyle/>
          <a:p>
            <a:pPr algn="ctr"/>
            <a:r>
              <a:rPr lang="en-US" sz="1400" b="1" dirty="0">
                <a:solidFill>
                  <a:schemeClr val="dk1"/>
                </a:solidFill>
                <a:latin typeface="Times New Roman"/>
                <a:ea typeface="Times New Roman"/>
                <a:cs typeface="Times New Roman"/>
                <a:sym typeface="Times New Roman"/>
              </a:rPr>
              <a:t>- Lesser edges provide faster transaction rates (Low latency due to lesser accounts)</a:t>
            </a:r>
            <a:endParaRPr lang="en-IN" dirty="0"/>
          </a:p>
        </p:txBody>
      </p:sp>
    </p:spTree>
    <p:extLst>
      <p:ext uri="{BB962C8B-B14F-4D97-AF65-F5344CB8AC3E}">
        <p14:creationId xmlns:p14="http://schemas.microsoft.com/office/powerpoint/2010/main" val="10445831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9"/>
          <p:cNvSpPr txBox="1"/>
          <p:nvPr/>
        </p:nvSpPr>
        <p:spPr>
          <a:xfrm>
            <a:off x="341913" y="430463"/>
            <a:ext cx="8429100" cy="923330"/>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 Conclusion :</a:t>
            </a:r>
            <a:endParaRPr sz="2500" dirty="0">
              <a:solidFill>
                <a:schemeClr val="dk1"/>
              </a:solidFill>
            </a:endParaRPr>
          </a:p>
          <a:p>
            <a:pPr marL="0" marR="0" lvl="0" indent="0" algn="l" rtl="0">
              <a:lnSpc>
                <a:spcPct val="120004"/>
              </a:lnSpc>
              <a:spcBef>
                <a:spcPts val="0"/>
              </a:spcBef>
              <a:spcAft>
                <a:spcPts val="0"/>
              </a:spcAft>
              <a:buNone/>
            </a:pPr>
            <a:r>
              <a:rPr lang="en" sz="2500" dirty="0">
                <a:solidFill>
                  <a:srgbClr val="FF0000"/>
                </a:solidFill>
                <a:latin typeface="Times New Roman"/>
                <a:ea typeface="Times New Roman"/>
                <a:cs typeface="Times New Roman"/>
                <a:sym typeface="Times New Roman"/>
              </a:rPr>
              <a:t> 	</a:t>
            </a:r>
            <a:endParaRPr sz="2500" dirty="0">
              <a:solidFill>
                <a:srgbClr val="FF0000"/>
              </a:solidFill>
              <a:latin typeface="Times New Roman"/>
              <a:ea typeface="Times New Roman"/>
              <a:cs typeface="Times New Roman"/>
              <a:sym typeface="Times New Roman"/>
            </a:endParaRPr>
          </a:p>
        </p:txBody>
      </p:sp>
      <p:sp>
        <p:nvSpPr>
          <p:cNvPr id="538" name="Google Shape;538;p59"/>
          <p:cNvSpPr txBox="1"/>
          <p:nvPr/>
        </p:nvSpPr>
        <p:spPr>
          <a:xfrm>
            <a:off x="458401" y="1205096"/>
            <a:ext cx="8227200" cy="3077766"/>
          </a:xfrm>
          <a:prstGeom prst="rect">
            <a:avLst/>
          </a:prstGeom>
          <a:noFill/>
          <a:ln>
            <a:noFill/>
          </a:ln>
        </p:spPr>
        <p:txBody>
          <a:bodyPr spcFirstLastPara="1" wrap="square" lIns="0" tIns="0" rIns="0" bIns="0" anchor="t" anchorCtr="0">
            <a:spAutoFit/>
          </a:bodyPr>
          <a:lstStyle/>
          <a:p>
            <a:pPr marL="285750" lvl="0" indent="-285750" algn="l" rtl="0">
              <a:spcBef>
                <a:spcPts val="1200"/>
              </a:spcBef>
              <a:spcAft>
                <a:spcPts val="0"/>
              </a:spcAft>
              <a:buFont typeface="Wingdings" panose="05000000000000000000" pitchFamily="2" charset="2"/>
              <a:buChar char="§"/>
            </a:pPr>
            <a:r>
              <a:rPr lang="en-US" sz="1700" dirty="0" err="1">
                <a:solidFill>
                  <a:schemeClr val="dk1"/>
                </a:solidFill>
                <a:latin typeface="Times New Roman"/>
                <a:ea typeface="Times New Roman"/>
                <a:cs typeface="Times New Roman"/>
                <a:sym typeface="Times New Roman"/>
              </a:rPr>
              <a:t>LightGBM</a:t>
            </a:r>
            <a:r>
              <a:rPr lang="en-US" sz="1700" dirty="0">
                <a:solidFill>
                  <a:schemeClr val="dk1"/>
                </a:solidFill>
                <a:latin typeface="Times New Roman"/>
                <a:ea typeface="Times New Roman"/>
                <a:cs typeface="Times New Roman"/>
                <a:sym typeface="Times New Roman"/>
              </a:rPr>
              <a:t> optimized with Bayesian optimization using a Gaussian process outperforms other models in both resource allocation and allocated bandwidth prediction. Its faster execution time makes it ideal for deployment in edge nodes.</a:t>
            </a:r>
          </a:p>
          <a:p>
            <a:pPr marL="285750" lvl="0" indent="-285750" algn="l" rtl="0">
              <a:spcBef>
                <a:spcPts val="1200"/>
              </a:spcBef>
              <a:spcAft>
                <a:spcPts val="0"/>
              </a:spcAft>
              <a:buFont typeface="Wingdings" panose="05000000000000000000" pitchFamily="2" charset="2"/>
              <a:buChar char="§"/>
            </a:pPr>
            <a:r>
              <a:rPr lang="en-US" sz="1700" dirty="0">
                <a:solidFill>
                  <a:schemeClr val="dk1"/>
                </a:solidFill>
                <a:latin typeface="Times New Roman"/>
                <a:ea typeface="Times New Roman"/>
                <a:cs typeface="Times New Roman"/>
                <a:sym typeface="Times New Roman"/>
              </a:rPr>
              <a:t>Migrating users across multiple edge nodes enhances signal strength and reduces latency, leading to improved resource allocation efficiency with lower bandwidth consumption. Additionally, network slicing ensures that users who do not meet the QoS requirements for a given slice receive additional bandwidth to maintain performance.</a:t>
            </a:r>
          </a:p>
          <a:p>
            <a:pPr marL="285750" lvl="0" indent="-285750" algn="l" rtl="0">
              <a:spcBef>
                <a:spcPts val="1200"/>
              </a:spcBef>
              <a:spcAft>
                <a:spcPts val="0"/>
              </a:spcAft>
              <a:buFont typeface="Wingdings" panose="05000000000000000000" pitchFamily="2" charset="2"/>
              <a:buChar char="§"/>
            </a:pPr>
            <a:r>
              <a:rPr lang="en-US" sz="1700" dirty="0">
                <a:solidFill>
                  <a:schemeClr val="dk1"/>
                </a:solidFill>
                <a:latin typeface="Times New Roman"/>
                <a:ea typeface="Times New Roman"/>
                <a:cs typeface="Times New Roman"/>
                <a:sym typeface="Times New Roman"/>
              </a:rPr>
              <a:t>Furthermore, leveraging blockchain instead of traditional databases enhances the security and integrity of user allocation data, ensuring transparency, immutability, and protection against unauthorized modifications.</a:t>
            </a:r>
          </a:p>
        </p:txBody>
      </p:sp>
      <p:grpSp>
        <p:nvGrpSpPr>
          <p:cNvPr id="539" name="Google Shape;539;p59"/>
          <p:cNvGrpSpPr/>
          <p:nvPr/>
        </p:nvGrpSpPr>
        <p:grpSpPr>
          <a:xfrm>
            <a:off x="315336" y="840600"/>
            <a:ext cx="8513349" cy="26337"/>
            <a:chOff x="0" y="0"/>
            <a:chExt cx="22702265" cy="70231"/>
          </a:xfrm>
        </p:grpSpPr>
        <p:sp>
          <p:nvSpPr>
            <p:cNvPr id="540" name="Google Shape;540;p59"/>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541" name="Google Shape;541;p59"/>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542" name="Google Shape;542;p59"/>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8"/>
          <p:cNvSpPr txBox="1"/>
          <p:nvPr/>
        </p:nvSpPr>
        <p:spPr>
          <a:xfrm>
            <a:off x="341913" y="430463"/>
            <a:ext cx="8429100" cy="846600"/>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a:solidFill>
                  <a:srgbClr val="FF0000"/>
                </a:solidFill>
                <a:latin typeface="Times New Roman"/>
                <a:ea typeface="Times New Roman"/>
                <a:cs typeface="Times New Roman"/>
                <a:sym typeface="Times New Roman"/>
              </a:rPr>
              <a:t>Individual Contributions:</a:t>
            </a:r>
            <a:endParaRPr sz="2500">
              <a:solidFill>
                <a:schemeClr val="dk1"/>
              </a:solidFill>
            </a:endParaRPr>
          </a:p>
          <a:p>
            <a:pPr marL="0" marR="0" lvl="0" indent="0" algn="l" rtl="0">
              <a:lnSpc>
                <a:spcPct val="120004"/>
              </a:lnSpc>
              <a:spcBef>
                <a:spcPts val="0"/>
              </a:spcBef>
              <a:spcAft>
                <a:spcPts val="0"/>
              </a:spcAft>
              <a:buNone/>
            </a:pPr>
            <a:r>
              <a:rPr lang="en" sz="2500">
                <a:solidFill>
                  <a:srgbClr val="FF0000"/>
                </a:solidFill>
                <a:latin typeface="Times New Roman"/>
                <a:ea typeface="Times New Roman"/>
                <a:cs typeface="Times New Roman"/>
                <a:sym typeface="Times New Roman"/>
              </a:rPr>
              <a:t> 	</a:t>
            </a:r>
            <a:endParaRPr sz="2500">
              <a:solidFill>
                <a:srgbClr val="FF0000"/>
              </a:solidFill>
              <a:latin typeface="Times New Roman"/>
              <a:ea typeface="Times New Roman"/>
              <a:cs typeface="Times New Roman"/>
              <a:sym typeface="Times New Roman"/>
            </a:endParaRPr>
          </a:p>
        </p:txBody>
      </p:sp>
      <p:sp>
        <p:nvSpPr>
          <p:cNvPr id="524" name="Google Shape;524;p58"/>
          <p:cNvSpPr txBox="1"/>
          <p:nvPr/>
        </p:nvSpPr>
        <p:spPr>
          <a:xfrm>
            <a:off x="458400" y="1205101"/>
            <a:ext cx="8227200" cy="2769989"/>
          </a:xfrm>
          <a:prstGeom prst="rect">
            <a:avLst/>
          </a:prstGeom>
          <a:noFill/>
          <a:ln>
            <a:noFill/>
          </a:ln>
        </p:spPr>
        <p:txBody>
          <a:bodyPr spcFirstLastPara="1" wrap="square" lIns="0" tIns="0" rIns="0" bIns="0" anchor="t" anchorCtr="0">
            <a:spAutoFit/>
          </a:bodyPr>
          <a:lstStyle/>
          <a:p>
            <a:pPr marL="457200" lvl="0" indent="-336550" algn="l" rtl="0">
              <a:lnSpc>
                <a:spcPct val="200000"/>
              </a:lnSpc>
              <a:spcBef>
                <a:spcPts val="0"/>
              </a:spcBef>
              <a:spcAft>
                <a:spcPts val="0"/>
              </a:spcAft>
              <a:buClr>
                <a:schemeClr val="dk1"/>
              </a:buClr>
              <a:buSzPts val="1700"/>
              <a:buFont typeface="Times New Roman"/>
              <a:buChar char="●"/>
            </a:pPr>
            <a:r>
              <a:rPr lang="en" sz="1700" b="1" dirty="0">
                <a:solidFill>
                  <a:schemeClr val="dk1"/>
                </a:solidFill>
                <a:latin typeface="Times New Roman"/>
                <a:ea typeface="Times New Roman"/>
                <a:cs typeface="Times New Roman"/>
                <a:sym typeface="Times New Roman"/>
              </a:rPr>
              <a:t>Prithiv vijai UG</a:t>
            </a:r>
            <a:r>
              <a:rPr lang="en" sz="1700" dirty="0">
                <a:solidFill>
                  <a:schemeClr val="dk1"/>
                </a:solidFill>
                <a:latin typeface="Times New Roman"/>
                <a:ea typeface="Times New Roman"/>
                <a:cs typeface="Times New Roman"/>
                <a:sym typeface="Times New Roman"/>
              </a:rPr>
              <a:t> – </a:t>
            </a:r>
            <a:r>
              <a:rPr lang="en-IN" sz="1700" dirty="0">
                <a:solidFill>
                  <a:schemeClr val="dk1"/>
                </a:solidFill>
                <a:latin typeface="Times New Roman"/>
                <a:ea typeface="Times New Roman"/>
                <a:cs typeface="Times New Roman"/>
                <a:sym typeface="Times New Roman"/>
              </a:rPr>
              <a:t>Performed network slicing and streamlined the execution.</a:t>
            </a:r>
            <a:endParaRPr sz="1700" dirty="0">
              <a:solidFill>
                <a:schemeClr val="dk1"/>
              </a:solidFill>
              <a:latin typeface="Times New Roman"/>
              <a:ea typeface="Times New Roman"/>
              <a:cs typeface="Times New Roman"/>
              <a:sym typeface="Times New Roman"/>
            </a:endParaRPr>
          </a:p>
          <a:p>
            <a:pPr marL="457200" lvl="0" indent="-336550" algn="l" rtl="0">
              <a:lnSpc>
                <a:spcPct val="200000"/>
              </a:lnSpc>
              <a:spcBef>
                <a:spcPts val="0"/>
              </a:spcBef>
              <a:spcAft>
                <a:spcPts val="0"/>
              </a:spcAft>
              <a:buClr>
                <a:schemeClr val="dk1"/>
              </a:buClr>
              <a:buSzPts val="1700"/>
              <a:buFont typeface="Times New Roman"/>
              <a:buChar char="●"/>
            </a:pPr>
            <a:r>
              <a:rPr lang="en" sz="1700" b="1" dirty="0">
                <a:solidFill>
                  <a:schemeClr val="dk1"/>
                </a:solidFill>
                <a:latin typeface="Times New Roman"/>
                <a:ea typeface="Times New Roman"/>
                <a:cs typeface="Times New Roman"/>
                <a:sym typeface="Times New Roman"/>
              </a:rPr>
              <a:t>Pukalvanan L </a:t>
            </a:r>
            <a:r>
              <a:rPr lang="en" sz="1700" dirty="0">
                <a:solidFill>
                  <a:schemeClr val="dk1"/>
                </a:solidFill>
                <a:latin typeface="Times New Roman"/>
                <a:ea typeface="Times New Roman"/>
                <a:cs typeface="Times New Roman"/>
                <a:sym typeface="Times New Roman"/>
              </a:rPr>
              <a:t>– </a:t>
            </a:r>
            <a:r>
              <a:rPr lang="en-IN" sz="1700" dirty="0">
                <a:solidFill>
                  <a:schemeClr val="dk1"/>
                </a:solidFill>
                <a:latin typeface="Times New Roman"/>
                <a:ea typeface="Times New Roman"/>
                <a:cs typeface="Times New Roman"/>
                <a:sym typeface="Times New Roman"/>
              </a:rPr>
              <a:t>Evaluated several models for deploying in docker.</a:t>
            </a:r>
            <a:endParaRPr sz="1700" dirty="0">
              <a:solidFill>
                <a:schemeClr val="dk1"/>
              </a:solidFill>
              <a:latin typeface="Times New Roman"/>
              <a:ea typeface="Times New Roman"/>
              <a:cs typeface="Times New Roman"/>
              <a:sym typeface="Times New Roman"/>
            </a:endParaRPr>
          </a:p>
          <a:p>
            <a:pPr marL="457200" lvl="0" indent="-336550" algn="l" rtl="0">
              <a:lnSpc>
                <a:spcPct val="200000"/>
              </a:lnSpc>
              <a:spcBef>
                <a:spcPts val="0"/>
              </a:spcBef>
              <a:spcAft>
                <a:spcPts val="0"/>
              </a:spcAft>
              <a:buClr>
                <a:schemeClr val="dk1"/>
              </a:buClr>
              <a:buSzPts val="1700"/>
              <a:buFont typeface="Times New Roman"/>
              <a:buChar char="●"/>
            </a:pPr>
            <a:r>
              <a:rPr lang="en" sz="1700" b="1" dirty="0">
                <a:solidFill>
                  <a:schemeClr val="dk1"/>
                </a:solidFill>
                <a:latin typeface="Times New Roman"/>
                <a:ea typeface="Times New Roman"/>
                <a:cs typeface="Times New Roman"/>
                <a:sym typeface="Times New Roman"/>
              </a:rPr>
              <a:t>Karthik R</a:t>
            </a:r>
            <a:r>
              <a:rPr lang="en" sz="1700" dirty="0">
                <a:solidFill>
                  <a:schemeClr val="dk1"/>
                </a:solidFill>
                <a:latin typeface="Times New Roman"/>
                <a:ea typeface="Times New Roman"/>
                <a:cs typeface="Times New Roman"/>
                <a:sym typeface="Times New Roman"/>
              </a:rPr>
              <a:t> – </a:t>
            </a:r>
            <a:r>
              <a:rPr lang="en-IN" sz="1700" dirty="0">
                <a:solidFill>
                  <a:schemeClr val="dk1"/>
                </a:solidFill>
                <a:latin typeface="Times New Roman"/>
                <a:ea typeface="Times New Roman"/>
                <a:cs typeface="Times New Roman"/>
                <a:sym typeface="Times New Roman"/>
              </a:rPr>
              <a:t>Retrieved blockchain transaction results.</a:t>
            </a:r>
            <a:endParaRPr sz="1700" dirty="0">
              <a:solidFill>
                <a:schemeClr val="dk1"/>
              </a:solidFill>
              <a:latin typeface="Times New Roman"/>
              <a:ea typeface="Times New Roman"/>
              <a:cs typeface="Times New Roman"/>
              <a:sym typeface="Times New Roman"/>
            </a:endParaRPr>
          </a:p>
          <a:p>
            <a:pPr marL="457200" lvl="0" indent="-336550" algn="l" rtl="0">
              <a:lnSpc>
                <a:spcPct val="200000"/>
              </a:lnSpc>
              <a:spcBef>
                <a:spcPts val="0"/>
              </a:spcBef>
              <a:spcAft>
                <a:spcPts val="0"/>
              </a:spcAft>
              <a:buClr>
                <a:schemeClr val="dk1"/>
              </a:buClr>
              <a:buSzPts val="1700"/>
              <a:buFont typeface="Times New Roman"/>
              <a:buChar char="●"/>
            </a:pPr>
            <a:r>
              <a:rPr lang="en" sz="1700" b="1" dirty="0">
                <a:solidFill>
                  <a:schemeClr val="dk1"/>
                </a:solidFill>
                <a:latin typeface="Times New Roman"/>
                <a:ea typeface="Times New Roman"/>
                <a:cs typeface="Times New Roman"/>
                <a:sym typeface="Times New Roman"/>
              </a:rPr>
              <a:t>Vinu V</a:t>
            </a:r>
            <a:r>
              <a:rPr lang="en" sz="1700" dirty="0">
                <a:solidFill>
                  <a:schemeClr val="dk1"/>
                </a:solidFill>
                <a:latin typeface="Times New Roman"/>
                <a:ea typeface="Times New Roman"/>
                <a:cs typeface="Times New Roman"/>
                <a:sym typeface="Times New Roman"/>
              </a:rPr>
              <a:t> – </a:t>
            </a:r>
            <a:r>
              <a:rPr lang="en-IN" sz="1700" dirty="0">
                <a:solidFill>
                  <a:schemeClr val="dk1"/>
                </a:solidFill>
                <a:latin typeface="Times New Roman"/>
                <a:ea typeface="Times New Roman"/>
                <a:cs typeface="Times New Roman"/>
                <a:sym typeface="Times New Roman"/>
              </a:rPr>
              <a:t>Performed parameter optimization for the top models.</a:t>
            </a:r>
            <a:endParaRPr sz="1700" dirty="0">
              <a:solidFill>
                <a:schemeClr val="dk1"/>
              </a:solidFill>
              <a:latin typeface="Times New Roman"/>
              <a:ea typeface="Times New Roman"/>
              <a:cs typeface="Times New Roman"/>
              <a:sym typeface="Times New Roman"/>
            </a:endParaRPr>
          </a:p>
          <a:p>
            <a:pPr marL="0" lvl="0" indent="0" algn="l" rtl="0">
              <a:lnSpc>
                <a:spcPct val="200000"/>
              </a:lnSpc>
              <a:spcBef>
                <a:spcPts val="1200"/>
              </a:spcBef>
              <a:spcAft>
                <a:spcPts val="0"/>
              </a:spcAft>
              <a:buNone/>
            </a:pPr>
            <a:endParaRPr sz="1700" dirty="0">
              <a:solidFill>
                <a:schemeClr val="dk1"/>
              </a:solidFill>
              <a:latin typeface="Times New Roman"/>
              <a:ea typeface="Times New Roman"/>
              <a:cs typeface="Times New Roman"/>
              <a:sym typeface="Times New Roman"/>
            </a:endParaRPr>
          </a:p>
        </p:txBody>
      </p:sp>
      <p:grpSp>
        <p:nvGrpSpPr>
          <p:cNvPr id="525" name="Google Shape;525;p58"/>
          <p:cNvGrpSpPr/>
          <p:nvPr/>
        </p:nvGrpSpPr>
        <p:grpSpPr>
          <a:xfrm>
            <a:off x="315336" y="840600"/>
            <a:ext cx="8513349" cy="26337"/>
            <a:chOff x="0" y="0"/>
            <a:chExt cx="22702265" cy="70231"/>
          </a:xfrm>
        </p:grpSpPr>
        <p:sp>
          <p:nvSpPr>
            <p:cNvPr id="526" name="Google Shape;526;p58"/>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527" name="Google Shape;527;p58"/>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528" name="Google Shape;528;p58"/>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CAB7F363-ECD8-84B5-0D25-7005DA63033D}"/>
            </a:ext>
          </a:extLst>
        </p:cNvPr>
        <p:cNvGrpSpPr/>
        <p:nvPr/>
      </p:nvGrpSpPr>
      <p:grpSpPr>
        <a:xfrm>
          <a:off x="0" y="0"/>
          <a:ext cx="0" cy="0"/>
          <a:chOff x="0" y="0"/>
          <a:chExt cx="0" cy="0"/>
        </a:xfrm>
      </p:grpSpPr>
      <p:sp>
        <p:nvSpPr>
          <p:cNvPr id="537" name="Google Shape;537;p59">
            <a:extLst>
              <a:ext uri="{FF2B5EF4-FFF2-40B4-BE49-F238E27FC236}">
                <a16:creationId xmlns:a16="http://schemas.microsoft.com/office/drawing/2014/main" id="{4EAB5E56-E54B-3CD6-C9B8-8D91BB7C6AF5}"/>
              </a:ext>
            </a:extLst>
          </p:cNvPr>
          <p:cNvSpPr txBox="1"/>
          <p:nvPr/>
        </p:nvSpPr>
        <p:spPr>
          <a:xfrm>
            <a:off x="341913" y="430463"/>
            <a:ext cx="8429100" cy="846600"/>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a:solidFill>
                  <a:srgbClr val="FF0000"/>
                </a:solidFill>
                <a:latin typeface="Times New Roman"/>
                <a:ea typeface="Times New Roman"/>
                <a:cs typeface="Times New Roman"/>
                <a:sym typeface="Times New Roman"/>
              </a:rPr>
              <a:t> Pending works:</a:t>
            </a:r>
            <a:endParaRPr sz="2500">
              <a:solidFill>
                <a:schemeClr val="dk1"/>
              </a:solidFill>
            </a:endParaRPr>
          </a:p>
          <a:p>
            <a:pPr marL="0" marR="0" lvl="0" indent="0" algn="l" rtl="0">
              <a:lnSpc>
                <a:spcPct val="120004"/>
              </a:lnSpc>
              <a:spcBef>
                <a:spcPts val="0"/>
              </a:spcBef>
              <a:spcAft>
                <a:spcPts val="0"/>
              </a:spcAft>
              <a:buNone/>
            </a:pPr>
            <a:r>
              <a:rPr lang="en" sz="2500">
                <a:solidFill>
                  <a:srgbClr val="FF0000"/>
                </a:solidFill>
                <a:latin typeface="Times New Roman"/>
                <a:ea typeface="Times New Roman"/>
                <a:cs typeface="Times New Roman"/>
                <a:sym typeface="Times New Roman"/>
              </a:rPr>
              <a:t> 	</a:t>
            </a:r>
            <a:endParaRPr sz="2500">
              <a:solidFill>
                <a:srgbClr val="FF0000"/>
              </a:solidFill>
              <a:latin typeface="Times New Roman"/>
              <a:ea typeface="Times New Roman"/>
              <a:cs typeface="Times New Roman"/>
              <a:sym typeface="Times New Roman"/>
            </a:endParaRPr>
          </a:p>
        </p:txBody>
      </p:sp>
      <p:sp>
        <p:nvSpPr>
          <p:cNvPr id="538" name="Google Shape;538;p59">
            <a:extLst>
              <a:ext uri="{FF2B5EF4-FFF2-40B4-BE49-F238E27FC236}">
                <a16:creationId xmlns:a16="http://schemas.microsoft.com/office/drawing/2014/main" id="{B8AB444A-5E19-F8F6-2FD1-E3E2711C5C0E}"/>
              </a:ext>
            </a:extLst>
          </p:cNvPr>
          <p:cNvSpPr txBox="1"/>
          <p:nvPr/>
        </p:nvSpPr>
        <p:spPr>
          <a:xfrm>
            <a:off x="458401" y="1205096"/>
            <a:ext cx="8227200" cy="2246769"/>
          </a:xfrm>
          <a:prstGeom prst="rect">
            <a:avLst/>
          </a:prstGeom>
          <a:noFill/>
          <a:ln>
            <a:noFill/>
          </a:ln>
        </p:spPr>
        <p:txBody>
          <a:bodyPr spcFirstLastPara="1" wrap="square" lIns="0" tIns="0" rIns="0" bIns="0" anchor="t" anchorCtr="0">
            <a:spAutoFit/>
          </a:bodyPr>
          <a:lstStyle/>
          <a:p>
            <a:pPr marL="457200" lvl="0" indent="-336550" algn="l" rtl="0">
              <a:lnSpc>
                <a:spcPct val="200000"/>
              </a:lnSpc>
              <a:spcBef>
                <a:spcPts val="0"/>
              </a:spcBef>
              <a:spcAft>
                <a:spcPts val="0"/>
              </a:spcAft>
              <a:buClr>
                <a:schemeClr val="dk1"/>
              </a:buClr>
              <a:buSzPts val="1700"/>
              <a:buFont typeface="Times New Roman"/>
              <a:buChar char="●"/>
            </a:pPr>
            <a:r>
              <a:rPr lang="en-IN" sz="1700" dirty="0">
                <a:solidFill>
                  <a:schemeClr val="dk1"/>
                </a:solidFill>
                <a:latin typeface="Times New Roman"/>
                <a:ea typeface="Times New Roman"/>
                <a:cs typeface="Times New Roman"/>
                <a:sym typeface="Times New Roman"/>
              </a:rPr>
              <a:t>Comparative analysis of blockchain transaction results.</a:t>
            </a:r>
          </a:p>
          <a:p>
            <a:pPr marL="457200" lvl="0" indent="-336550" algn="l" rtl="0">
              <a:lnSpc>
                <a:spcPct val="200000"/>
              </a:lnSpc>
              <a:spcBef>
                <a:spcPts val="0"/>
              </a:spcBef>
              <a:spcAft>
                <a:spcPts val="0"/>
              </a:spcAft>
              <a:buClr>
                <a:schemeClr val="dk1"/>
              </a:buClr>
              <a:buSzPts val="1700"/>
              <a:buFont typeface="Times New Roman"/>
              <a:buChar char="●"/>
            </a:pPr>
            <a:r>
              <a:rPr lang="en-IN" sz="1700" dirty="0">
                <a:solidFill>
                  <a:schemeClr val="dk1"/>
                </a:solidFill>
                <a:latin typeface="Times New Roman"/>
                <a:ea typeface="Times New Roman"/>
                <a:cs typeface="Times New Roman"/>
                <a:sym typeface="Times New Roman"/>
              </a:rPr>
              <a:t>Documentation works.</a:t>
            </a:r>
            <a:endParaRPr sz="1700" dirty="0">
              <a:solidFill>
                <a:schemeClr val="dk1"/>
              </a:solidFill>
              <a:latin typeface="Times New Roman"/>
              <a:ea typeface="Times New Roman"/>
              <a:cs typeface="Times New Roman"/>
              <a:sym typeface="Times New Roman"/>
            </a:endParaRPr>
          </a:p>
          <a:p>
            <a:pPr marL="457200" lvl="0" indent="-336550" algn="l" rtl="0">
              <a:lnSpc>
                <a:spcPct val="200000"/>
              </a:lnSpc>
              <a:spcBef>
                <a:spcPts val="0"/>
              </a:spcBef>
              <a:spcAft>
                <a:spcPts val="0"/>
              </a:spcAft>
              <a:buClr>
                <a:schemeClr val="dk1"/>
              </a:buClr>
              <a:buSzPts val="1700"/>
              <a:buFont typeface="Times New Roman"/>
              <a:buChar char="●"/>
            </a:pPr>
            <a:endParaRPr sz="1700" dirty="0">
              <a:solidFill>
                <a:schemeClr val="dk1"/>
              </a:solidFill>
              <a:latin typeface="Times New Roman"/>
              <a:ea typeface="Times New Roman"/>
              <a:cs typeface="Times New Roman"/>
              <a:sym typeface="Times New Roman"/>
            </a:endParaRPr>
          </a:p>
          <a:p>
            <a:pPr marL="0" lvl="0" indent="0" algn="l" rtl="0">
              <a:lnSpc>
                <a:spcPct val="200000"/>
              </a:lnSpc>
              <a:spcBef>
                <a:spcPts val="1200"/>
              </a:spcBef>
              <a:spcAft>
                <a:spcPts val="0"/>
              </a:spcAft>
              <a:buNone/>
            </a:pPr>
            <a:endParaRPr sz="1700" dirty="0">
              <a:solidFill>
                <a:schemeClr val="dk1"/>
              </a:solidFill>
              <a:latin typeface="Times New Roman"/>
              <a:ea typeface="Times New Roman"/>
              <a:cs typeface="Times New Roman"/>
              <a:sym typeface="Times New Roman"/>
            </a:endParaRPr>
          </a:p>
        </p:txBody>
      </p:sp>
      <p:grpSp>
        <p:nvGrpSpPr>
          <p:cNvPr id="539" name="Google Shape;539;p59">
            <a:extLst>
              <a:ext uri="{FF2B5EF4-FFF2-40B4-BE49-F238E27FC236}">
                <a16:creationId xmlns:a16="http://schemas.microsoft.com/office/drawing/2014/main" id="{96891B06-12E4-4FD0-EDBD-7380DFB07C2D}"/>
              </a:ext>
            </a:extLst>
          </p:cNvPr>
          <p:cNvGrpSpPr/>
          <p:nvPr/>
        </p:nvGrpSpPr>
        <p:grpSpPr>
          <a:xfrm>
            <a:off x="315336" y="840600"/>
            <a:ext cx="8513349" cy="26337"/>
            <a:chOff x="0" y="0"/>
            <a:chExt cx="22702265" cy="70231"/>
          </a:xfrm>
        </p:grpSpPr>
        <p:sp>
          <p:nvSpPr>
            <p:cNvPr id="540" name="Google Shape;540;p59">
              <a:extLst>
                <a:ext uri="{FF2B5EF4-FFF2-40B4-BE49-F238E27FC236}">
                  <a16:creationId xmlns:a16="http://schemas.microsoft.com/office/drawing/2014/main" id="{CDC6F558-AA89-0988-A869-B0F3EEF8E00E}"/>
                </a:ext>
              </a:extLst>
            </p:cNvPr>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541" name="Google Shape;541;p59">
              <a:extLst>
                <a:ext uri="{FF2B5EF4-FFF2-40B4-BE49-F238E27FC236}">
                  <a16:creationId xmlns:a16="http://schemas.microsoft.com/office/drawing/2014/main" id="{2A7BF507-B7B6-BAFC-1ACE-EE8B08E04A52}"/>
                </a:ext>
              </a:extLst>
            </p:cNvPr>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542" name="Google Shape;542;p59">
            <a:extLst>
              <a:ext uri="{FF2B5EF4-FFF2-40B4-BE49-F238E27FC236}">
                <a16:creationId xmlns:a16="http://schemas.microsoft.com/office/drawing/2014/main" id="{E7927F66-5BCE-90A7-961D-D0F030D1D8EA}"/>
              </a:ext>
            </a:extLst>
          </p:cNvPr>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53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60"/>
          <p:cNvSpPr txBox="1"/>
          <p:nvPr/>
        </p:nvSpPr>
        <p:spPr>
          <a:xfrm>
            <a:off x="357413" y="443113"/>
            <a:ext cx="8429176" cy="5289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 sz="2500">
                <a:solidFill>
                  <a:srgbClr val="FF0000"/>
                </a:solidFill>
                <a:latin typeface="Times New Roman"/>
                <a:ea typeface="Times New Roman"/>
                <a:cs typeface="Times New Roman"/>
                <a:sym typeface="Times New Roman"/>
              </a:rPr>
              <a:t>Timeline chart: -</a:t>
            </a:r>
            <a:endParaRPr sz="700"/>
          </a:p>
        </p:txBody>
      </p:sp>
      <p:grpSp>
        <p:nvGrpSpPr>
          <p:cNvPr id="552" name="Google Shape;552;p60"/>
          <p:cNvGrpSpPr/>
          <p:nvPr/>
        </p:nvGrpSpPr>
        <p:grpSpPr>
          <a:xfrm>
            <a:off x="323811" y="1006238"/>
            <a:ext cx="8513349" cy="26337"/>
            <a:chOff x="0" y="0"/>
            <a:chExt cx="22702265" cy="70231"/>
          </a:xfrm>
        </p:grpSpPr>
        <p:sp>
          <p:nvSpPr>
            <p:cNvPr id="553" name="Google Shape;553;p60"/>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554" name="Google Shape;554;p60"/>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grpSp>
        <p:nvGrpSpPr>
          <p:cNvPr id="555" name="Google Shape;555;p60"/>
          <p:cNvGrpSpPr/>
          <p:nvPr/>
        </p:nvGrpSpPr>
        <p:grpSpPr>
          <a:xfrm>
            <a:off x="498739" y="1157377"/>
            <a:ext cx="245602" cy="228838"/>
            <a:chOff x="0" y="0"/>
            <a:chExt cx="654939" cy="610235"/>
          </a:xfrm>
        </p:grpSpPr>
        <p:sp>
          <p:nvSpPr>
            <p:cNvPr id="556" name="Google Shape;556;p60"/>
            <p:cNvSpPr/>
            <p:nvPr/>
          </p:nvSpPr>
          <p:spPr>
            <a:xfrm>
              <a:off x="12700" y="12700"/>
              <a:ext cx="629539" cy="584835"/>
            </a:xfrm>
            <a:custGeom>
              <a:avLst/>
              <a:gdLst/>
              <a:ahLst/>
              <a:cxnLst/>
              <a:rect l="l" t="t" r="r" b="b"/>
              <a:pathLst>
                <a:path w="629539" h="584835" extrusionOk="0">
                  <a:moveTo>
                    <a:pt x="0" y="0"/>
                  </a:moveTo>
                  <a:lnTo>
                    <a:pt x="629539" y="0"/>
                  </a:lnTo>
                  <a:lnTo>
                    <a:pt x="629539" y="584835"/>
                  </a:lnTo>
                  <a:lnTo>
                    <a:pt x="0" y="584835"/>
                  </a:lnTo>
                  <a:close/>
                </a:path>
              </a:pathLst>
            </a:custGeom>
            <a:solidFill>
              <a:srgbClr val="93C47D"/>
            </a:solidFill>
            <a:ln>
              <a:noFill/>
            </a:ln>
          </p:spPr>
        </p:sp>
        <p:sp>
          <p:nvSpPr>
            <p:cNvPr id="557" name="Google Shape;557;p60"/>
            <p:cNvSpPr/>
            <p:nvPr/>
          </p:nvSpPr>
          <p:spPr>
            <a:xfrm>
              <a:off x="0" y="0"/>
              <a:ext cx="654939" cy="610235"/>
            </a:xfrm>
            <a:custGeom>
              <a:avLst/>
              <a:gdLst/>
              <a:ahLst/>
              <a:cxnLst/>
              <a:rect l="l" t="t" r="r" b="b"/>
              <a:pathLst>
                <a:path w="654939" h="610235" extrusionOk="0">
                  <a:moveTo>
                    <a:pt x="12700" y="0"/>
                  </a:moveTo>
                  <a:lnTo>
                    <a:pt x="642239" y="0"/>
                  </a:lnTo>
                  <a:cubicBezTo>
                    <a:pt x="649224" y="0"/>
                    <a:pt x="654939" y="5715"/>
                    <a:pt x="654939" y="12700"/>
                  </a:cubicBezTo>
                  <a:lnTo>
                    <a:pt x="654939" y="597535"/>
                  </a:lnTo>
                  <a:cubicBezTo>
                    <a:pt x="654939" y="604520"/>
                    <a:pt x="649224" y="610235"/>
                    <a:pt x="642239" y="610235"/>
                  </a:cubicBezTo>
                  <a:lnTo>
                    <a:pt x="12700" y="610235"/>
                  </a:lnTo>
                  <a:cubicBezTo>
                    <a:pt x="5715" y="610235"/>
                    <a:pt x="0" y="604520"/>
                    <a:pt x="0" y="597535"/>
                  </a:cubicBezTo>
                  <a:lnTo>
                    <a:pt x="0" y="12700"/>
                  </a:lnTo>
                  <a:cubicBezTo>
                    <a:pt x="0" y="5715"/>
                    <a:pt x="5715" y="0"/>
                    <a:pt x="12700" y="0"/>
                  </a:cubicBezTo>
                  <a:moveTo>
                    <a:pt x="12700" y="25400"/>
                  </a:moveTo>
                  <a:lnTo>
                    <a:pt x="12700" y="12700"/>
                  </a:lnTo>
                  <a:lnTo>
                    <a:pt x="25400" y="12700"/>
                  </a:lnTo>
                  <a:lnTo>
                    <a:pt x="25400" y="597535"/>
                  </a:lnTo>
                  <a:lnTo>
                    <a:pt x="12700" y="597535"/>
                  </a:lnTo>
                  <a:lnTo>
                    <a:pt x="12700" y="584835"/>
                  </a:lnTo>
                  <a:lnTo>
                    <a:pt x="642239" y="584835"/>
                  </a:lnTo>
                  <a:lnTo>
                    <a:pt x="642239" y="597535"/>
                  </a:lnTo>
                  <a:lnTo>
                    <a:pt x="629539" y="597535"/>
                  </a:lnTo>
                  <a:lnTo>
                    <a:pt x="629539" y="12700"/>
                  </a:lnTo>
                  <a:lnTo>
                    <a:pt x="642239" y="12700"/>
                  </a:lnTo>
                  <a:lnTo>
                    <a:pt x="642239"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558" name="Google Shape;558;p60"/>
          <p:cNvSpPr txBox="1"/>
          <p:nvPr/>
        </p:nvSpPr>
        <p:spPr>
          <a:xfrm>
            <a:off x="811513" y="1158550"/>
            <a:ext cx="1755300" cy="258532"/>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 sz="1400" i="1" dirty="0">
                <a:solidFill>
                  <a:srgbClr val="000000"/>
                </a:solidFill>
                <a:latin typeface="Times New Roman"/>
                <a:ea typeface="Times New Roman"/>
                <a:cs typeface="Times New Roman"/>
                <a:sym typeface="Times New Roman"/>
              </a:rPr>
              <a:t>Work in progress</a:t>
            </a:r>
            <a:endParaRPr sz="700" i="1" dirty="0"/>
          </a:p>
        </p:txBody>
      </p:sp>
      <p:grpSp>
        <p:nvGrpSpPr>
          <p:cNvPr id="559" name="Google Shape;559;p60"/>
          <p:cNvGrpSpPr/>
          <p:nvPr/>
        </p:nvGrpSpPr>
        <p:grpSpPr>
          <a:xfrm>
            <a:off x="6980948" y="1151839"/>
            <a:ext cx="245602" cy="228838"/>
            <a:chOff x="0" y="0"/>
            <a:chExt cx="654939" cy="610235"/>
          </a:xfrm>
        </p:grpSpPr>
        <p:sp>
          <p:nvSpPr>
            <p:cNvPr id="560" name="Google Shape;560;p60"/>
            <p:cNvSpPr/>
            <p:nvPr/>
          </p:nvSpPr>
          <p:spPr>
            <a:xfrm>
              <a:off x="12700" y="12700"/>
              <a:ext cx="629539" cy="584835"/>
            </a:xfrm>
            <a:custGeom>
              <a:avLst/>
              <a:gdLst/>
              <a:ahLst/>
              <a:cxnLst/>
              <a:rect l="l" t="t" r="r" b="b"/>
              <a:pathLst>
                <a:path w="629539" h="584835" extrusionOk="0">
                  <a:moveTo>
                    <a:pt x="0" y="0"/>
                  </a:moveTo>
                  <a:lnTo>
                    <a:pt x="629539" y="0"/>
                  </a:lnTo>
                  <a:lnTo>
                    <a:pt x="629539" y="584835"/>
                  </a:lnTo>
                  <a:lnTo>
                    <a:pt x="0" y="584835"/>
                  </a:lnTo>
                  <a:close/>
                </a:path>
              </a:pathLst>
            </a:custGeom>
            <a:solidFill>
              <a:srgbClr val="E84A46"/>
            </a:solidFill>
            <a:ln>
              <a:noFill/>
            </a:ln>
          </p:spPr>
        </p:sp>
        <p:sp>
          <p:nvSpPr>
            <p:cNvPr id="561" name="Google Shape;561;p60"/>
            <p:cNvSpPr/>
            <p:nvPr/>
          </p:nvSpPr>
          <p:spPr>
            <a:xfrm>
              <a:off x="0" y="0"/>
              <a:ext cx="654939" cy="610235"/>
            </a:xfrm>
            <a:custGeom>
              <a:avLst/>
              <a:gdLst/>
              <a:ahLst/>
              <a:cxnLst/>
              <a:rect l="l" t="t" r="r" b="b"/>
              <a:pathLst>
                <a:path w="654939" h="610235" extrusionOk="0">
                  <a:moveTo>
                    <a:pt x="12700" y="0"/>
                  </a:moveTo>
                  <a:lnTo>
                    <a:pt x="642239" y="0"/>
                  </a:lnTo>
                  <a:cubicBezTo>
                    <a:pt x="649224" y="0"/>
                    <a:pt x="654939" y="5715"/>
                    <a:pt x="654939" y="12700"/>
                  </a:cubicBezTo>
                  <a:lnTo>
                    <a:pt x="654939" y="597535"/>
                  </a:lnTo>
                  <a:cubicBezTo>
                    <a:pt x="654939" y="604520"/>
                    <a:pt x="649224" y="610235"/>
                    <a:pt x="642239" y="610235"/>
                  </a:cubicBezTo>
                  <a:lnTo>
                    <a:pt x="12700" y="610235"/>
                  </a:lnTo>
                  <a:cubicBezTo>
                    <a:pt x="5715" y="610235"/>
                    <a:pt x="0" y="604520"/>
                    <a:pt x="0" y="597535"/>
                  </a:cubicBezTo>
                  <a:lnTo>
                    <a:pt x="0" y="12700"/>
                  </a:lnTo>
                  <a:cubicBezTo>
                    <a:pt x="0" y="5715"/>
                    <a:pt x="5715" y="0"/>
                    <a:pt x="12700" y="0"/>
                  </a:cubicBezTo>
                  <a:moveTo>
                    <a:pt x="12700" y="25400"/>
                  </a:moveTo>
                  <a:lnTo>
                    <a:pt x="12700" y="12700"/>
                  </a:lnTo>
                  <a:lnTo>
                    <a:pt x="25400" y="12700"/>
                  </a:lnTo>
                  <a:lnTo>
                    <a:pt x="25400" y="597535"/>
                  </a:lnTo>
                  <a:lnTo>
                    <a:pt x="12700" y="597535"/>
                  </a:lnTo>
                  <a:lnTo>
                    <a:pt x="12700" y="584835"/>
                  </a:lnTo>
                  <a:lnTo>
                    <a:pt x="642239" y="584835"/>
                  </a:lnTo>
                  <a:lnTo>
                    <a:pt x="642239" y="597535"/>
                  </a:lnTo>
                  <a:lnTo>
                    <a:pt x="629539" y="597535"/>
                  </a:lnTo>
                  <a:lnTo>
                    <a:pt x="629539" y="12700"/>
                  </a:lnTo>
                  <a:lnTo>
                    <a:pt x="642239" y="12700"/>
                  </a:lnTo>
                  <a:lnTo>
                    <a:pt x="642239"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562" name="Google Shape;562;p60"/>
          <p:cNvSpPr txBox="1"/>
          <p:nvPr/>
        </p:nvSpPr>
        <p:spPr>
          <a:xfrm>
            <a:off x="7277163" y="1127913"/>
            <a:ext cx="1473000" cy="258532"/>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 sz="1400" i="1" dirty="0">
                <a:solidFill>
                  <a:srgbClr val="000000"/>
                </a:solidFill>
                <a:latin typeface="Times New Roman"/>
                <a:ea typeface="Times New Roman"/>
                <a:cs typeface="Times New Roman"/>
                <a:sym typeface="Times New Roman"/>
              </a:rPr>
              <a:t>Works to be done</a:t>
            </a:r>
            <a:endParaRPr sz="700" i="1" dirty="0"/>
          </a:p>
        </p:txBody>
      </p:sp>
      <p:sp>
        <p:nvSpPr>
          <p:cNvPr id="563" name="Google Shape;563;p60"/>
          <p:cNvSpPr txBox="1"/>
          <p:nvPr/>
        </p:nvSpPr>
        <p:spPr>
          <a:xfrm>
            <a:off x="3809576" y="1158550"/>
            <a:ext cx="1755300" cy="258532"/>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IN" sz="1400" i="1" dirty="0">
                <a:solidFill>
                  <a:srgbClr val="000000"/>
                </a:solidFill>
                <a:latin typeface="Times New Roman"/>
                <a:ea typeface="Times New Roman"/>
                <a:cs typeface="Times New Roman"/>
                <a:sym typeface="Times New Roman"/>
              </a:rPr>
              <a:t>Assigned Tasks</a:t>
            </a:r>
            <a:endParaRPr lang="en-IN" sz="700" i="1" dirty="0"/>
          </a:p>
        </p:txBody>
      </p:sp>
      <p:sp>
        <p:nvSpPr>
          <p:cNvPr id="564" name="Google Shape;564;p60"/>
          <p:cNvSpPr/>
          <p:nvPr/>
        </p:nvSpPr>
        <p:spPr>
          <a:xfrm>
            <a:off x="193801"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565" name="Google Shape;565;p60"/>
          <p:cNvGrpSpPr/>
          <p:nvPr/>
        </p:nvGrpSpPr>
        <p:grpSpPr>
          <a:xfrm>
            <a:off x="3487764" y="1151838"/>
            <a:ext cx="245602" cy="228838"/>
            <a:chOff x="0" y="0"/>
            <a:chExt cx="654939" cy="610235"/>
          </a:xfrm>
        </p:grpSpPr>
        <p:sp>
          <p:nvSpPr>
            <p:cNvPr id="566" name="Google Shape;566;p60"/>
            <p:cNvSpPr/>
            <p:nvPr/>
          </p:nvSpPr>
          <p:spPr>
            <a:xfrm>
              <a:off x="12700" y="12700"/>
              <a:ext cx="629539" cy="584835"/>
            </a:xfrm>
            <a:custGeom>
              <a:avLst/>
              <a:gdLst/>
              <a:ahLst/>
              <a:cxnLst/>
              <a:rect l="l" t="t" r="r" b="b"/>
              <a:pathLst>
                <a:path w="629539" h="584835" extrusionOk="0">
                  <a:moveTo>
                    <a:pt x="0" y="0"/>
                  </a:moveTo>
                  <a:lnTo>
                    <a:pt x="629539" y="0"/>
                  </a:lnTo>
                  <a:lnTo>
                    <a:pt x="629539" y="584835"/>
                  </a:lnTo>
                  <a:lnTo>
                    <a:pt x="0" y="584835"/>
                  </a:lnTo>
                  <a:close/>
                </a:path>
              </a:pathLst>
            </a:custGeom>
            <a:solidFill>
              <a:srgbClr val="FFCF66"/>
            </a:solidFill>
            <a:ln>
              <a:noFill/>
            </a:ln>
          </p:spPr>
        </p:sp>
        <p:sp>
          <p:nvSpPr>
            <p:cNvPr id="567" name="Google Shape;567;p60"/>
            <p:cNvSpPr/>
            <p:nvPr/>
          </p:nvSpPr>
          <p:spPr>
            <a:xfrm>
              <a:off x="0" y="0"/>
              <a:ext cx="654939" cy="610235"/>
            </a:xfrm>
            <a:custGeom>
              <a:avLst/>
              <a:gdLst/>
              <a:ahLst/>
              <a:cxnLst/>
              <a:rect l="l" t="t" r="r" b="b"/>
              <a:pathLst>
                <a:path w="654939" h="610235" extrusionOk="0">
                  <a:moveTo>
                    <a:pt x="12700" y="0"/>
                  </a:moveTo>
                  <a:lnTo>
                    <a:pt x="642239" y="0"/>
                  </a:lnTo>
                  <a:cubicBezTo>
                    <a:pt x="649224" y="0"/>
                    <a:pt x="654939" y="5715"/>
                    <a:pt x="654939" y="12700"/>
                  </a:cubicBezTo>
                  <a:lnTo>
                    <a:pt x="654939" y="597535"/>
                  </a:lnTo>
                  <a:cubicBezTo>
                    <a:pt x="654939" y="604520"/>
                    <a:pt x="649224" y="610235"/>
                    <a:pt x="642239" y="610235"/>
                  </a:cubicBezTo>
                  <a:lnTo>
                    <a:pt x="12700" y="610235"/>
                  </a:lnTo>
                  <a:cubicBezTo>
                    <a:pt x="5715" y="610235"/>
                    <a:pt x="0" y="604520"/>
                    <a:pt x="0" y="597535"/>
                  </a:cubicBezTo>
                  <a:lnTo>
                    <a:pt x="0" y="12700"/>
                  </a:lnTo>
                  <a:cubicBezTo>
                    <a:pt x="0" y="5715"/>
                    <a:pt x="5715" y="0"/>
                    <a:pt x="12700" y="0"/>
                  </a:cubicBezTo>
                  <a:moveTo>
                    <a:pt x="12700" y="25400"/>
                  </a:moveTo>
                  <a:lnTo>
                    <a:pt x="12700" y="12700"/>
                  </a:lnTo>
                  <a:lnTo>
                    <a:pt x="25400" y="12700"/>
                  </a:lnTo>
                  <a:lnTo>
                    <a:pt x="25400" y="597535"/>
                  </a:lnTo>
                  <a:lnTo>
                    <a:pt x="12700" y="597535"/>
                  </a:lnTo>
                  <a:lnTo>
                    <a:pt x="12700" y="584835"/>
                  </a:lnTo>
                  <a:lnTo>
                    <a:pt x="642239" y="584835"/>
                  </a:lnTo>
                  <a:lnTo>
                    <a:pt x="642239" y="597535"/>
                  </a:lnTo>
                  <a:lnTo>
                    <a:pt x="629539" y="597535"/>
                  </a:lnTo>
                  <a:lnTo>
                    <a:pt x="629539" y="12700"/>
                  </a:lnTo>
                  <a:lnTo>
                    <a:pt x="642239" y="12700"/>
                  </a:lnTo>
                  <a:lnTo>
                    <a:pt x="642239" y="25400"/>
                  </a:lnTo>
                  <a:lnTo>
                    <a:pt x="12700" y="25400"/>
                  </a:lnTo>
                  <a:close/>
                </a:path>
              </a:pathLst>
            </a:custGeom>
            <a:solidFill>
              <a:srgbClr val="FBFB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5CEE29D-5F2D-D04D-550D-5BED8AD00CCC}"/>
              </a:ext>
            </a:extLst>
          </p:cNvPr>
          <p:cNvPicPr>
            <a:picLocks noChangeAspect="1"/>
          </p:cNvPicPr>
          <p:nvPr/>
        </p:nvPicPr>
        <p:blipFill>
          <a:blip r:embed="rId3"/>
          <a:stretch>
            <a:fillRect/>
          </a:stretch>
        </p:blipFill>
        <p:spPr>
          <a:xfrm>
            <a:off x="394952" y="1536747"/>
            <a:ext cx="8255358" cy="3228268"/>
          </a:xfrm>
          <a:prstGeom prst="rect">
            <a:avLst/>
          </a:prstGeom>
        </p:spPr>
      </p:pic>
      <p:sp>
        <p:nvSpPr>
          <p:cNvPr id="4" name="Rectangle 3">
            <a:extLst>
              <a:ext uri="{FF2B5EF4-FFF2-40B4-BE49-F238E27FC236}">
                <a16:creationId xmlns:a16="http://schemas.microsoft.com/office/drawing/2014/main" id="{F7223B13-F853-9496-81C2-092A81C25BF0}"/>
              </a:ext>
            </a:extLst>
          </p:cNvPr>
          <p:cNvSpPr/>
          <p:nvPr/>
        </p:nvSpPr>
        <p:spPr>
          <a:xfrm>
            <a:off x="6186488" y="4071938"/>
            <a:ext cx="419100" cy="228600"/>
          </a:xfrm>
          <a:prstGeom prst="rect">
            <a:avLst/>
          </a:prstGeom>
          <a:solidFill>
            <a:srgbClr val="7EAB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61"/>
          <p:cNvSpPr txBox="1"/>
          <p:nvPr/>
        </p:nvSpPr>
        <p:spPr>
          <a:xfrm>
            <a:off x="357413" y="279588"/>
            <a:ext cx="8429100" cy="3849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 sz="2500">
                <a:solidFill>
                  <a:srgbClr val="FF0000"/>
                </a:solidFill>
                <a:latin typeface="Times New Roman"/>
                <a:ea typeface="Times New Roman"/>
                <a:cs typeface="Times New Roman"/>
                <a:sym typeface="Times New Roman"/>
              </a:rPr>
              <a:t>References: -</a:t>
            </a:r>
            <a:endParaRPr sz="700"/>
          </a:p>
        </p:txBody>
      </p:sp>
      <p:sp>
        <p:nvSpPr>
          <p:cNvPr id="578" name="Google Shape;578;p61"/>
          <p:cNvSpPr txBox="1"/>
          <p:nvPr/>
        </p:nvSpPr>
        <p:spPr>
          <a:xfrm>
            <a:off x="121950" y="827550"/>
            <a:ext cx="8900100" cy="4529100"/>
          </a:xfrm>
          <a:prstGeom prst="rect">
            <a:avLst/>
          </a:prstGeom>
          <a:noFill/>
          <a:ln>
            <a:noFill/>
          </a:ln>
        </p:spPr>
        <p:txBody>
          <a:bodyPr spcFirstLastPara="1" wrap="square" lIns="0" tIns="0" rIns="0" bIns="0" anchor="t" anchorCtr="0">
            <a:spAutoFit/>
          </a:bodyPr>
          <a:lstStyle/>
          <a:p>
            <a:pPr marL="406400" marR="0" lvl="1" indent="-203200" algn="l" rtl="0">
              <a:lnSpc>
                <a:spcPct val="168000"/>
              </a:lnSpc>
              <a:spcBef>
                <a:spcPts val="0"/>
              </a:spcBef>
              <a:spcAft>
                <a:spcPts val="0"/>
              </a:spcAft>
              <a:buSzPts val="1200"/>
              <a:buChar char="•"/>
            </a:pPr>
            <a:r>
              <a:rPr lang="en" sz="1200">
                <a:latin typeface="Times New Roman"/>
                <a:ea typeface="Times New Roman"/>
                <a:cs typeface="Times New Roman"/>
                <a:sym typeface="Times New Roman"/>
              </a:rPr>
              <a:t>D. Ayepah-Mensah, G. Sun, G. O. Boateng, S. Anokye and G. Liu, "Blockchain-Enabled Federated Learning-Based Resource Allocation and Trading for Network Slicing in 5G," in IEEE/ACM Transactions on Networking, vol. 32, no. 1, pp. 654-669, Feb. 2024, doi: 10.1109/TNET.2023.3297390.</a:t>
            </a:r>
            <a:endParaRPr sz="1200">
              <a:latin typeface="Times New Roman"/>
              <a:ea typeface="Times New Roman"/>
              <a:cs typeface="Times New Roman"/>
              <a:sym typeface="Times New Roman"/>
            </a:endParaRPr>
          </a:p>
          <a:p>
            <a:pPr marL="406400" marR="0" lvl="1" indent="-203200" algn="l" rtl="0">
              <a:lnSpc>
                <a:spcPct val="168000"/>
              </a:lnSpc>
              <a:spcBef>
                <a:spcPts val="0"/>
              </a:spcBef>
              <a:spcAft>
                <a:spcPts val="0"/>
              </a:spcAft>
              <a:buSzPts val="1200"/>
              <a:buChar char="•"/>
            </a:pPr>
            <a:r>
              <a:rPr lang="en" sz="1200">
                <a:latin typeface="Times New Roman"/>
                <a:ea typeface="Times New Roman"/>
                <a:cs typeface="Times New Roman"/>
                <a:sym typeface="Times New Roman"/>
              </a:rPr>
              <a:t>M. A. Togou et al., "DBNS: A Distributed Blockchain-Enabled Network Slicing Framework for 5G Networks," in IEEE Communications Magazine, vol. 58, no. 11, pp. 90-96, November 2020, doi: 10.1109/MCOM.001.2000112.</a:t>
            </a:r>
            <a:endParaRPr sz="1200">
              <a:latin typeface="Times New Roman"/>
              <a:ea typeface="Times New Roman"/>
              <a:cs typeface="Times New Roman"/>
              <a:sym typeface="Times New Roman"/>
            </a:endParaRPr>
          </a:p>
          <a:p>
            <a:pPr marL="406400" marR="0" lvl="1" indent="-203200" algn="l" rtl="0">
              <a:lnSpc>
                <a:spcPct val="168000"/>
              </a:lnSpc>
              <a:spcBef>
                <a:spcPts val="0"/>
              </a:spcBef>
              <a:spcAft>
                <a:spcPts val="0"/>
              </a:spcAft>
              <a:buSzPts val="1200"/>
              <a:buChar char="•"/>
            </a:pPr>
            <a:r>
              <a:rPr lang="en" sz="1200">
                <a:latin typeface="Times New Roman"/>
                <a:ea typeface="Times New Roman"/>
                <a:cs typeface="Times New Roman"/>
                <a:sym typeface="Times New Roman"/>
              </a:rPr>
              <a:t>I.H. Abdulqadder and S. Zhou, "SliceBlock: Context-Aware Authentication Handover and Secure Network Slicing Using DAG-Blockchain in Edge-Assisted SDN/NFV-6G Environment," in IEEE Internet of Things Journal, vol. 9, no. 18, pp. 18079-18097, 15 Sept.15, 2022, doi: 10.1109/JIOT.2022.3161838.</a:t>
            </a:r>
            <a:endParaRPr sz="1200">
              <a:latin typeface="Times New Roman"/>
              <a:ea typeface="Times New Roman"/>
              <a:cs typeface="Times New Roman"/>
              <a:sym typeface="Times New Roman"/>
            </a:endParaRPr>
          </a:p>
          <a:p>
            <a:pPr marL="406400" marR="0" lvl="1" indent="-203200" algn="l" rtl="0">
              <a:lnSpc>
                <a:spcPct val="168000"/>
              </a:lnSpc>
              <a:spcBef>
                <a:spcPts val="0"/>
              </a:spcBef>
              <a:spcAft>
                <a:spcPts val="0"/>
              </a:spcAft>
              <a:buSzPts val="1200"/>
              <a:buChar char="•"/>
            </a:pPr>
            <a:r>
              <a:rPr lang="en" sz="1200">
                <a:latin typeface="Times New Roman"/>
                <a:ea typeface="Times New Roman"/>
                <a:cs typeface="Times New Roman"/>
                <a:sym typeface="Times New Roman"/>
              </a:rPr>
              <a:t>G. O. Boateng, G. Sun, D. A. Mensah, D. M. Doe, R. Ou and G. Liu, "Consortium Blockchain-Based Spectrum Trading for Network Slicing in 5G RAN: A Multi-Agent Deep Reinforcement Learning Approach," in IEEE Transactions on Mobile Computing, vol. 22, no. 10, pp. 5801-5815, 1 Oct. 2023, doi: 10.1109/TMC.2022.3190449.</a:t>
            </a:r>
            <a:endParaRPr sz="1200">
              <a:latin typeface="Times New Roman"/>
              <a:ea typeface="Times New Roman"/>
              <a:cs typeface="Times New Roman"/>
              <a:sym typeface="Times New Roman"/>
            </a:endParaRPr>
          </a:p>
          <a:p>
            <a:pPr marL="406400" marR="0" lvl="1" indent="-203200" algn="l" rtl="0">
              <a:lnSpc>
                <a:spcPct val="168000"/>
              </a:lnSpc>
              <a:spcBef>
                <a:spcPts val="0"/>
              </a:spcBef>
              <a:spcAft>
                <a:spcPts val="0"/>
              </a:spcAft>
              <a:buSzPts val="1200"/>
              <a:buChar char="•"/>
            </a:pPr>
            <a:r>
              <a:rPr lang="en" sz="1200">
                <a:latin typeface="Times New Roman"/>
                <a:ea typeface="Times New Roman"/>
                <a:cs typeface="Times New Roman"/>
                <a:sym typeface="Times New Roman"/>
              </a:rPr>
              <a:t>C. Campolo, A. Iera, A. Molinaro and G. Ruggeri, "MEC Support for 5G-V2X Use Cases through Docker Containers," 2019 IEEE Wireless Communications and Networking Conference (WCNC), Marrakesh, Morocco, 2019, pp. 1-6, doi: 10.1109/WCNC.2019.8885515.</a:t>
            </a:r>
            <a:endParaRPr sz="1200">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endParaRPr sz="1200">
              <a:latin typeface="Times New Roman"/>
              <a:ea typeface="Times New Roman"/>
              <a:cs typeface="Times New Roman"/>
              <a:sym typeface="Times New Roman"/>
            </a:endParaRPr>
          </a:p>
        </p:txBody>
      </p:sp>
      <p:sp>
        <p:nvSpPr>
          <p:cNvPr id="579" name="Google Shape;579;p61"/>
          <p:cNvSpPr/>
          <p:nvPr/>
        </p:nvSpPr>
        <p:spPr>
          <a:xfrm>
            <a:off x="320074" y="737625"/>
            <a:ext cx="8503824" cy="16812"/>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2"/>
          <p:cNvSpPr txBox="1"/>
          <p:nvPr/>
        </p:nvSpPr>
        <p:spPr>
          <a:xfrm>
            <a:off x="357400" y="250738"/>
            <a:ext cx="8429100" cy="3849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 sz="2500">
                <a:solidFill>
                  <a:srgbClr val="FF0000"/>
                </a:solidFill>
                <a:latin typeface="Times New Roman"/>
                <a:ea typeface="Times New Roman"/>
                <a:cs typeface="Times New Roman"/>
                <a:sym typeface="Times New Roman"/>
              </a:rPr>
              <a:t>References: -</a:t>
            </a:r>
            <a:endParaRPr sz="700"/>
          </a:p>
        </p:txBody>
      </p:sp>
      <p:sp>
        <p:nvSpPr>
          <p:cNvPr id="589" name="Google Shape;589;p62"/>
          <p:cNvSpPr txBox="1"/>
          <p:nvPr/>
        </p:nvSpPr>
        <p:spPr>
          <a:xfrm>
            <a:off x="323811" y="1073735"/>
            <a:ext cx="8429100" cy="2977500"/>
          </a:xfrm>
          <a:prstGeom prst="rect">
            <a:avLst/>
          </a:prstGeom>
          <a:noFill/>
          <a:ln>
            <a:noFill/>
          </a:ln>
        </p:spPr>
        <p:txBody>
          <a:bodyPr spcFirstLastPara="1" wrap="square" lIns="0" tIns="0" rIns="0" bIns="0" anchor="t" anchorCtr="0">
            <a:spAutoFit/>
          </a:bodyPr>
          <a:lstStyle/>
          <a:p>
            <a:pPr marL="406400" marR="0" lvl="1" indent="-203200" algn="l" rtl="0">
              <a:lnSpc>
                <a:spcPct val="168000"/>
              </a:lnSpc>
              <a:spcBef>
                <a:spcPts val="0"/>
              </a:spcBef>
              <a:spcAft>
                <a:spcPts val="0"/>
              </a:spcAft>
              <a:buSzPts val="1200"/>
              <a:buChar char="•"/>
            </a:pPr>
            <a:r>
              <a:rPr lang="en" sz="1200">
                <a:latin typeface="Times New Roman"/>
                <a:ea typeface="Times New Roman"/>
                <a:cs typeface="Times New Roman"/>
                <a:sym typeface="Times New Roman"/>
              </a:rPr>
              <a:t>T. Kwantwi, G. Sun, N. A. E. Kuadey, G. T. Maale and G. Liu, "Blockchain-Based Computing Resource Trading in Autonomous Multi-Access Edge Network Slicing: A Dueling Double Deep Q-Learning Approach," in IEEE Transactions on Network and Service Management, vol. 20, no. 3, pp. 2912-2928, Sept. 2023, doi: 10.1109/TNSM.2023.3240301.</a:t>
            </a:r>
            <a:endParaRPr sz="1200">
              <a:latin typeface="Times New Roman"/>
              <a:ea typeface="Times New Roman"/>
              <a:cs typeface="Times New Roman"/>
              <a:sym typeface="Times New Roman"/>
            </a:endParaRPr>
          </a:p>
          <a:p>
            <a:pPr marL="406400" marR="0" lvl="1" indent="-203200" algn="l" rtl="0">
              <a:lnSpc>
                <a:spcPct val="168000"/>
              </a:lnSpc>
              <a:spcBef>
                <a:spcPts val="0"/>
              </a:spcBef>
              <a:spcAft>
                <a:spcPts val="0"/>
              </a:spcAft>
              <a:buSzPts val="1200"/>
              <a:buChar char="•"/>
            </a:pPr>
            <a:r>
              <a:rPr lang="en" sz="1200">
                <a:latin typeface="Times New Roman"/>
                <a:ea typeface="Times New Roman"/>
                <a:cs typeface="Times New Roman"/>
                <a:sym typeface="Times New Roman"/>
              </a:rPr>
              <a:t>Y. Gong, S. Sun, Y. Wei and M. Song, "Deep Reinforcement Learning for Edge Computing Resource Allocation in Blockchain Network Slicing Broker Framework," 2021 IEEE 93rd Vehicular Technology Conference (VTC2021-Spring), Helsinki, Finland, 2021, pp. 1-6, doi: 10.1109/VTC2021-Spring51267.2021.9449081.</a:t>
            </a:r>
            <a:endParaRPr sz="1200">
              <a:latin typeface="Times New Roman"/>
              <a:ea typeface="Times New Roman"/>
              <a:cs typeface="Times New Roman"/>
              <a:sym typeface="Times New Roman"/>
            </a:endParaRPr>
          </a:p>
          <a:p>
            <a:pPr marL="406400" marR="0" lvl="1" indent="-203200" algn="l" rtl="0">
              <a:lnSpc>
                <a:spcPct val="168000"/>
              </a:lnSpc>
              <a:spcBef>
                <a:spcPts val="0"/>
              </a:spcBef>
              <a:spcAft>
                <a:spcPts val="0"/>
              </a:spcAft>
              <a:buSzPts val="1200"/>
              <a:buChar char="•"/>
            </a:pPr>
            <a:r>
              <a:rPr lang="en" sz="1200">
                <a:latin typeface="Times New Roman"/>
                <a:ea typeface="Times New Roman"/>
                <a:cs typeface="Times New Roman"/>
                <a:sym typeface="Times New Roman"/>
              </a:rPr>
              <a:t>X. Hou, Z. Ren, K. Yang, C. Chen, H. Zhang and Y. Xiao, "IIoT-MEC: A Novel Mobile Edge Computing Framework for 5G-enabled IIoT," 2019 IEEE Wireless Communications and Networking Conference (WCNC), Marrakesh, Morocco, 2019, pp. 1-7, doi: 10.1109/WCNC.2019.8885703.</a:t>
            </a:r>
            <a:endParaRPr sz="1200">
              <a:solidFill>
                <a:schemeClr val="dk1"/>
              </a:solidFill>
              <a:highlight>
                <a:srgbClr val="FFFFFF"/>
              </a:highlight>
            </a:endParaRPr>
          </a:p>
          <a:p>
            <a:pPr marL="457200" marR="0" lvl="0" indent="0" algn="l" rtl="0">
              <a:lnSpc>
                <a:spcPct val="180000"/>
              </a:lnSpc>
              <a:spcBef>
                <a:spcPts val="0"/>
              </a:spcBef>
              <a:spcAft>
                <a:spcPts val="0"/>
              </a:spcAft>
              <a:buNone/>
            </a:pPr>
            <a:endParaRPr sz="1200">
              <a:latin typeface="Times New Roman"/>
              <a:ea typeface="Times New Roman"/>
              <a:cs typeface="Times New Roman"/>
              <a:sym typeface="Times New Roman"/>
            </a:endParaRPr>
          </a:p>
        </p:txBody>
      </p:sp>
      <p:grpSp>
        <p:nvGrpSpPr>
          <p:cNvPr id="590" name="Google Shape;590;p62"/>
          <p:cNvGrpSpPr/>
          <p:nvPr/>
        </p:nvGrpSpPr>
        <p:grpSpPr>
          <a:xfrm>
            <a:off x="315336" y="742988"/>
            <a:ext cx="8513349" cy="26337"/>
            <a:chOff x="0" y="0"/>
            <a:chExt cx="22702265" cy="70231"/>
          </a:xfrm>
        </p:grpSpPr>
        <p:sp>
          <p:nvSpPr>
            <p:cNvPr id="591" name="Google Shape;591;p62"/>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592" name="Google Shape;592;p62"/>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p:nvPr/>
        </p:nvSpPr>
        <p:spPr>
          <a:xfrm>
            <a:off x="357413" y="442650"/>
            <a:ext cx="8429250" cy="38775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Clr>
                <a:srgbClr val="000000"/>
              </a:buClr>
              <a:buSzPts val="2500"/>
              <a:buFont typeface="Arial"/>
              <a:buNone/>
            </a:pPr>
            <a:r>
              <a:rPr lang="en" sz="2500" b="0" i="0" u="none" strike="noStrike" cap="none">
                <a:solidFill>
                  <a:srgbClr val="FF0000"/>
                </a:solidFill>
                <a:latin typeface="Times New Roman"/>
                <a:ea typeface="Times New Roman"/>
                <a:cs typeface="Times New Roman"/>
                <a:sym typeface="Times New Roman"/>
              </a:rPr>
              <a:t>Cont’d</a:t>
            </a:r>
            <a:endParaRPr sz="700" b="0" i="0" u="none" strike="noStrike" cap="none">
              <a:solidFill>
                <a:srgbClr val="000000"/>
              </a:solidFill>
              <a:latin typeface="Arial"/>
              <a:ea typeface="Arial"/>
              <a:cs typeface="Arial"/>
              <a:sym typeface="Arial"/>
            </a:endParaRPr>
          </a:p>
        </p:txBody>
      </p:sp>
      <p:grpSp>
        <p:nvGrpSpPr>
          <p:cNvPr id="279" name="Google Shape;279;p43"/>
          <p:cNvGrpSpPr/>
          <p:nvPr/>
        </p:nvGrpSpPr>
        <p:grpSpPr>
          <a:xfrm>
            <a:off x="323811" y="1006238"/>
            <a:ext cx="8513349" cy="26336"/>
            <a:chOff x="0" y="0"/>
            <a:chExt cx="22702265" cy="70231"/>
          </a:xfrm>
        </p:grpSpPr>
        <p:sp>
          <p:nvSpPr>
            <p:cNvPr id="280" name="Google Shape;280;p43"/>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281" name="Google Shape;281;p43"/>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graphicFrame>
        <p:nvGraphicFramePr>
          <p:cNvPr id="282" name="Google Shape;282;p43"/>
          <p:cNvGraphicFramePr/>
          <p:nvPr/>
        </p:nvGraphicFramePr>
        <p:xfrm>
          <a:off x="323811" y="1032563"/>
          <a:ext cx="8538725" cy="3823805"/>
        </p:xfrm>
        <a:graphic>
          <a:graphicData uri="http://schemas.openxmlformats.org/drawingml/2006/table">
            <a:tbl>
              <a:tblPr>
                <a:noFill/>
                <a:tableStyleId>{9800631B-2CCE-4A54-A7E5-EAA35D69E709}</a:tableStyleId>
              </a:tblPr>
              <a:tblGrid>
                <a:gridCol w="265250">
                  <a:extLst>
                    <a:ext uri="{9D8B030D-6E8A-4147-A177-3AD203B41FA5}">
                      <a16:colId xmlns:a16="http://schemas.microsoft.com/office/drawing/2014/main" val="20000"/>
                    </a:ext>
                  </a:extLst>
                </a:gridCol>
                <a:gridCol w="1770225">
                  <a:extLst>
                    <a:ext uri="{9D8B030D-6E8A-4147-A177-3AD203B41FA5}">
                      <a16:colId xmlns:a16="http://schemas.microsoft.com/office/drawing/2014/main" val="20001"/>
                    </a:ext>
                  </a:extLst>
                </a:gridCol>
                <a:gridCol w="1869200">
                  <a:extLst>
                    <a:ext uri="{9D8B030D-6E8A-4147-A177-3AD203B41FA5}">
                      <a16:colId xmlns:a16="http://schemas.microsoft.com/office/drawing/2014/main" val="20002"/>
                    </a:ext>
                  </a:extLst>
                </a:gridCol>
                <a:gridCol w="2796450">
                  <a:extLst>
                    <a:ext uri="{9D8B030D-6E8A-4147-A177-3AD203B41FA5}">
                      <a16:colId xmlns:a16="http://schemas.microsoft.com/office/drawing/2014/main" val="20003"/>
                    </a:ext>
                  </a:extLst>
                </a:gridCol>
                <a:gridCol w="1837600">
                  <a:extLst>
                    <a:ext uri="{9D8B030D-6E8A-4147-A177-3AD203B41FA5}">
                      <a16:colId xmlns:a16="http://schemas.microsoft.com/office/drawing/2014/main" val="20004"/>
                    </a:ext>
                  </a:extLst>
                </a:gridCol>
              </a:tblGrid>
              <a:tr h="1616725">
                <a:tc>
                  <a:txBody>
                    <a:bodyPr/>
                    <a:lstStyle/>
                    <a:p>
                      <a:pPr marL="0" marR="0" lvl="0" indent="0" algn="l" rtl="0">
                        <a:lnSpc>
                          <a:spcPct val="152681"/>
                        </a:lnSpc>
                        <a:spcBef>
                          <a:spcPts val="0"/>
                        </a:spcBef>
                        <a:spcAft>
                          <a:spcPts val="0"/>
                        </a:spcAft>
                        <a:buClr>
                          <a:srgbClr val="000000"/>
                        </a:buClr>
                        <a:buSzPts val="1100"/>
                        <a:buFont typeface="Arial"/>
                        <a:buNone/>
                      </a:pPr>
                      <a:r>
                        <a:rPr lang="en" sz="1100" u="none" strike="noStrike" cap="none">
                          <a:solidFill>
                            <a:srgbClr val="000000"/>
                          </a:solidFill>
                          <a:latin typeface="Times New Roman"/>
                          <a:ea typeface="Times New Roman"/>
                          <a:cs typeface="Times New Roman"/>
                          <a:sym typeface="Times New Roman"/>
                        </a:rPr>
                        <a:t>5.</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34727"/>
                        </a:lnSpc>
                        <a:spcBef>
                          <a:spcPts val="0"/>
                        </a:spcBef>
                        <a:spcAft>
                          <a:spcPts val="0"/>
                        </a:spcAft>
                        <a:buClr>
                          <a:srgbClr val="000000"/>
                        </a:buClr>
                        <a:buSzPts val="1100"/>
                        <a:buFont typeface="Arial"/>
                        <a:buNone/>
                      </a:pPr>
                      <a:r>
                        <a:rPr lang="en" sz="1100">
                          <a:solidFill>
                            <a:srgbClr val="222222"/>
                          </a:solidFill>
                          <a:latin typeface="Times New Roman"/>
                          <a:ea typeface="Times New Roman"/>
                          <a:cs typeface="Times New Roman"/>
                          <a:sym typeface="Times New Roman"/>
                        </a:rPr>
                        <a:t>MEC Support for 5G-V2X Use Cases through Docker Containers by C. Campolo, A. Iera, A. Molinaro, and G. Ruggeri.</a:t>
                      </a:r>
                      <a:endParaRPr sz="7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34727"/>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2019, IEEE Wireless Communications and Networking Conference.</a:t>
                      </a:r>
                      <a:endParaRPr sz="7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41818"/>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Utilizes MEC and Docker containers to improve 5G-V2X application support.</a:t>
                      </a:r>
                      <a:endParaRPr sz="7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24363"/>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 Limited adaptability to dynamic vehicular scenarios.</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12075">
                <a:tc>
                  <a:txBody>
                    <a:bodyPr/>
                    <a:lstStyle/>
                    <a:p>
                      <a:pPr marL="0" marR="0" lvl="0" indent="0" algn="l" rtl="0">
                        <a:lnSpc>
                          <a:spcPct val="152681"/>
                        </a:lnSpc>
                        <a:spcBef>
                          <a:spcPts val="0"/>
                        </a:spcBef>
                        <a:spcAft>
                          <a:spcPts val="0"/>
                        </a:spcAft>
                        <a:buClr>
                          <a:srgbClr val="000000"/>
                        </a:buClr>
                        <a:buSzPts val="1100"/>
                        <a:buFont typeface="Arial"/>
                        <a:buNone/>
                      </a:pPr>
                      <a:r>
                        <a:rPr lang="en" sz="1100" u="none" strike="noStrike" cap="none">
                          <a:solidFill>
                            <a:srgbClr val="000000"/>
                          </a:solidFill>
                          <a:latin typeface="Times New Roman"/>
                          <a:ea typeface="Times New Roman"/>
                          <a:cs typeface="Times New Roman"/>
                          <a:sym typeface="Times New Roman"/>
                        </a:rPr>
                        <a:t>6.</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41818"/>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Blockchain-Based Computing Resource Trading in Autonomous Multi-Access Edge Network Slicing: A Dueling Double Deep Q-Learning Approach by T. Kwantwi, G. Sun, N. A. E. Kuadey, G. T. Maale, and G. Liu.</a:t>
                      </a:r>
                      <a:endParaRPr sz="7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34727"/>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2023, IEEE Transactions on Network and Service Management.</a:t>
                      </a:r>
                      <a:endParaRPr sz="7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41818"/>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Utilizes blockchain for secure, transparent, and decentralized resource trading, preventing data tampering and fraud while offering a verifiable record of resource allocation.</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100">
                          <a:latin typeface="Times New Roman"/>
                          <a:ea typeface="Times New Roman"/>
                          <a:cs typeface="Times New Roman"/>
                          <a:sym typeface="Times New Roman"/>
                        </a:rPr>
                        <a:t>Performance degrades under high network traffic.</a:t>
                      </a:r>
                      <a:endParaRPr sz="1100">
                        <a:latin typeface="Times New Roman"/>
                        <a:ea typeface="Times New Roman"/>
                        <a:cs typeface="Times New Roman"/>
                        <a:sym typeface="Times New Roman"/>
                      </a:endParaRPr>
                    </a:p>
                    <a:p>
                      <a:pPr marL="0" marR="0" lvl="0" indent="0" algn="just" rtl="0">
                        <a:lnSpc>
                          <a:spcPct val="134681"/>
                        </a:lnSpc>
                        <a:spcBef>
                          <a:spcPts val="1200"/>
                        </a:spcBef>
                        <a:spcAft>
                          <a:spcPts val="0"/>
                        </a:spcAft>
                        <a:buClr>
                          <a:srgbClr val="000000"/>
                        </a:buClr>
                        <a:buSzPts val="1100"/>
                        <a:buFont typeface="Arial"/>
                        <a:buNone/>
                      </a:pPr>
                      <a:endParaRPr sz="1100">
                        <a:latin typeface="Times New Roman"/>
                        <a:ea typeface="Times New Roman"/>
                        <a:cs typeface="Times New Roman"/>
                        <a:sym typeface="Times New Roman"/>
                      </a:endParaRPr>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63"/>
          <p:cNvSpPr txBox="1"/>
          <p:nvPr/>
        </p:nvSpPr>
        <p:spPr>
          <a:xfrm>
            <a:off x="3545111" y="2283489"/>
            <a:ext cx="8429176" cy="5289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 sz="2500">
                <a:solidFill>
                  <a:srgbClr val="FF0000"/>
                </a:solidFill>
                <a:latin typeface="Times New Roman"/>
                <a:ea typeface="Times New Roman"/>
                <a:cs typeface="Times New Roman"/>
                <a:sym typeface="Times New Roman"/>
              </a:rPr>
              <a:t>THANK YOU!</a:t>
            </a:r>
            <a:endParaRPr sz="700"/>
          </a:p>
        </p:txBody>
      </p:sp>
      <p:sp>
        <p:nvSpPr>
          <p:cNvPr id="602" name="Google Shape;602;p63"/>
          <p:cNvSpPr/>
          <p:nvPr/>
        </p:nvSpPr>
        <p:spPr>
          <a:xfrm>
            <a:off x="139275"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4"/>
          <p:cNvSpPr txBox="1"/>
          <p:nvPr/>
        </p:nvSpPr>
        <p:spPr>
          <a:xfrm>
            <a:off x="357413" y="443113"/>
            <a:ext cx="8429250" cy="38775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Clr>
                <a:srgbClr val="000000"/>
              </a:buClr>
              <a:buSzPts val="2500"/>
              <a:buFont typeface="Arial"/>
              <a:buNone/>
            </a:pPr>
            <a:r>
              <a:rPr lang="en" sz="2500" b="0" i="0" u="none" strike="noStrike" cap="none">
                <a:solidFill>
                  <a:srgbClr val="FF0000"/>
                </a:solidFill>
                <a:latin typeface="Times New Roman"/>
                <a:ea typeface="Times New Roman"/>
                <a:cs typeface="Times New Roman"/>
                <a:sym typeface="Times New Roman"/>
              </a:rPr>
              <a:t>Cont’d</a:t>
            </a:r>
            <a:endParaRPr sz="700" b="0" i="0" u="none" strike="noStrike" cap="none">
              <a:solidFill>
                <a:srgbClr val="000000"/>
              </a:solidFill>
              <a:latin typeface="Arial"/>
              <a:ea typeface="Arial"/>
              <a:cs typeface="Arial"/>
              <a:sym typeface="Arial"/>
            </a:endParaRPr>
          </a:p>
        </p:txBody>
      </p:sp>
      <p:grpSp>
        <p:nvGrpSpPr>
          <p:cNvPr id="292" name="Google Shape;292;p44"/>
          <p:cNvGrpSpPr/>
          <p:nvPr/>
        </p:nvGrpSpPr>
        <p:grpSpPr>
          <a:xfrm>
            <a:off x="323811" y="1006238"/>
            <a:ext cx="8513349" cy="26336"/>
            <a:chOff x="0" y="0"/>
            <a:chExt cx="22702265" cy="70231"/>
          </a:xfrm>
        </p:grpSpPr>
        <p:sp>
          <p:nvSpPr>
            <p:cNvPr id="293" name="Google Shape;293;p44"/>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294" name="Google Shape;294;p44"/>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graphicFrame>
        <p:nvGraphicFramePr>
          <p:cNvPr id="295" name="Google Shape;295;p44"/>
          <p:cNvGraphicFramePr/>
          <p:nvPr/>
        </p:nvGraphicFramePr>
        <p:xfrm>
          <a:off x="321815" y="1009650"/>
          <a:ext cx="8483575" cy="3976675"/>
        </p:xfrm>
        <a:graphic>
          <a:graphicData uri="http://schemas.openxmlformats.org/drawingml/2006/table">
            <a:tbl>
              <a:tblPr>
                <a:noFill/>
                <a:tableStyleId>{9800631B-2CCE-4A54-A7E5-EAA35D69E709}</a:tableStyleId>
              </a:tblPr>
              <a:tblGrid>
                <a:gridCol w="287775">
                  <a:extLst>
                    <a:ext uri="{9D8B030D-6E8A-4147-A177-3AD203B41FA5}">
                      <a16:colId xmlns:a16="http://schemas.microsoft.com/office/drawing/2014/main" val="20000"/>
                    </a:ext>
                  </a:extLst>
                </a:gridCol>
                <a:gridCol w="1822975">
                  <a:extLst>
                    <a:ext uri="{9D8B030D-6E8A-4147-A177-3AD203B41FA5}">
                      <a16:colId xmlns:a16="http://schemas.microsoft.com/office/drawing/2014/main" val="20001"/>
                    </a:ext>
                  </a:extLst>
                </a:gridCol>
                <a:gridCol w="1550200">
                  <a:extLst>
                    <a:ext uri="{9D8B030D-6E8A-4147-A177-3AD203B41FA5}">
                      <a16:colId xmlns:a16="http://schemas.microsoft.com/office/drawing/2014/main" val="20002"/>
                    </a:ext>
                  </a:extLst>
                </a:gridCol>
                <a:gridCol w="2796475">
                  <a:extLst>
                    <a:ext uri="{9D8B030D-6E8A-4147-A177-3AD203B41FA5}">
                      <a16:colId xmlns:a16="http://schemas.microsoft.com/office/drawing/2014/main" val="20003"/>
                    </a:ext>
                  </a:extLst>
                </a:gridCol>
                <a:gridCol w="2026150">
                  <a:extLst>
                    <a:ext uri="{9D8B030D-6E8A-4147-A177-3AD203B41FA5}">
                      <a16:colId xmlns:a16="http://schemas.microsoft.com/office/drawing/2014/main" val="20004"/>
                    </a:ext>
                  </a:extLst>
                </a:gridCol>
              </a:tblGrid>
              <a:tr h="2207675">
                <a:tc>
                  <a:txBody>
                    <a:bodyPr/>
                    <a:lstStyle/>
                    <a:p>
                      <a:pPr marL="0" marR="0" lvl="0" indent="0" algn="l" rtl="0">
                        <a:lnSpc>
                          <a:spcPct val="152681"/>
                        </a:lnSpc>
                        <a:spcBef>
                          <a:spcPts val="0"/>
                        </a:spcBef>
                        <a:spcAft>
                          <a:spcPts val="0"/>
                        </a:spcAft>
                        <a:buClr>
                          <a:srgbClr val="000000"/>
                        </a:buClr>
                        <a:buSzPts val="1100"/>
                        <a:buFont typeface="Arial"/>
                        <a:buNone/>
                      </a:pPr>
                      <a:r>
                        <a:rPr lang="en" sz="1100" u="none" strike="noStrike" cap="none">
                          <a:solidFill>
                            <a:srgbClr val="000000"/>
                          </a:solidFill>
                          <a:latin typeface="Times New Roman"/>
                          <a:ea typeface="Times New Roman"/>
                          <a:cs typeface="Times New Roman"/>
                          <a:sym typeface="Times New Roman"/>
                        </a:rPr>
                        <a:t>7.</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34681"/>
                        </a:lnSpc>
                        <a:spcBef>
                          <a:spcPts val="0"/>
                        </a:spcBef>
                        <a:spcAft>
                          <a:spcPts val="0"/>
                        </a:spcAft>
                        <a:buClr>
                          <a:srgbClr val="000000"/>
                        </a:buClr>
                        <a:buSzPts val="1100"/>
                        <a:buFont typeface="Arial"/>
                        <a:buNone/>
                      </a:pPr>
                      <a:r>
                        <a:rPr lang="en" sz="1100">
                          <a:solidFill>
                            <a:srgbClr val="222222"/>
                          </a:solidFill>
                          <a:latin typeface="Times New Roman"/>
                          <a:ea typeface="Times New Roman"/>
                          <a:cs typeface="Times New Roman"/>
                          <a:sym typeface="Times New Roman"/>
                        </a:rPr>
                        <a:t>Deep Reinforcement Learning for Edge Computing Resource Allocation in Blockchain Network Slicing Broker Framework by Y. Gong, S. Sun, Y. Wei, and M. Song.</a:t>
                      </a:r>
                      <a:endParaRPr sz="7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34681"/>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2021, IEEE Vehicular Technology Conference.</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41818"/>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 Introduces a reinforcement learning framework for resource allocation in blockchain-based slicing.</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34681"/>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Requires significant computational power for real-time applications.</a:t>
                      </a:r>
                      <a:endParaRPr sz="1100" u="none" strike="noStrike" cap="none">
                        <a:solidFill>
                          <a:srgbClr val="000000"/>
                        </a:solidFill>
                        <a:latin typeface="Times New Roman"/>
                        <a:ea typeface="Times New Roman"/>
                        <a:cs typeface="Times New Roman"/>
                        <a:sym typeface="Times New Roman"/>
                      </a:endParaRPr>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769000">
                <a:tc>
                  <a:txBody>
                    <a:bodyPr/>
                    <a:lstStyle/>
                    <a:p>
                      <a:pPr marL="0" marR="0" lvl="0" indent="0" algn="l" rtl="0">
                        <a:lnSpc>
                          <a:spcPct val="152681"/>
                        </a:lnSpc>
                        <a:spcBef>
                          <a:spcPts val="0"/>
                        </a:spcBef>
                        <a:spcAft>
                          <a:spcPts val="0"/>
                        </a:spcAft>
                        <a:buClr>
                          <a:srgbClr val="000000"/>
                        </a:buClr>
                        <a:buSzPts val="1100"/>
                        <a:buFont typeface="Arial"/>
                        <a:buNone/>
                      </a:pPr>
                      <a:r>
                        <a:rPr lang="en" sz="1100" u="none" strike="noStrike" cap="none">
                          <a:solidFill>
                            <a:srgbClr val="000000"/>
                          </a:solidFill>
                          <a:latin typeface="Times New Roman"/>
                          <a:ea typeface="Times New Roman"/>
                          <a:cs typeface="Times New Roman"/>
                          <a:sym typeface="Times New Roman"/>
                        </a:rPr>
                        <a:t>8.</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34681"/>
                        </a:lnSpc>
                        <a:spcBef>
                          <a:spcPts val="0"/>
                        </a:spcBef>
                        <a:spcAft>
                          <a:spcPts val="0"/>
                        </a:spcAft>
                        <a:buClr>
                          <a:srgbClr val="000000"/>
                        </a:buClr>
                        <a:buSzPts val="1100"/>
                        <a:buFont typeface="Arial"/>
                        <a:buNone/>
                      </a:pPr>
                      <a:r>
                        <a:rPr lang="en" sz="1100">
                          <a:solidFill>
                            <a:srgbClr val="222222"/>
                          </a:solidFill>
                          <a:latin typeface="Times New Roman"/>
                          <a:ea typeface="Times New Roman"/>
                          <a:cs typeface="Times New Roman"/>
                          <a:sym typeface="Times New Roman"/>
                        </a:rPr>
                        <a:t>IIoT-MEC: A Novel Mobile Edge Computing Framework for 5G-enabled IIoT by X. Hou, Z. Ren, K. Yang, C. Chen, H. Zhang, and Y. Xiao.</a:t>
                      </a:r>
                      <a:endParaRPr sz="7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lnSpc>
                          <a:spcPct val="124363"/>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2019, IEEE Wireless Communications and Networking Conference.</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41818"/>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Proposes a MEC framework for 5G-enabled Industrial IoT.</a:t>
                      </a:r>
                      <a:endParaRPr sz="1100" u="none" strike="noStrike" cap="none"/>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100">
                          <a:latin typeface="Times New Roman"/>
                          <a:ea typeface="Times New Roman"/>
                          <a:cs typeface="Times New Roman"/>
                          <a:sym typeface="Times New Roman"/>
                        </a:rPr>
                        <a:t>Lacks scalability for larger industrial networks.</a:t>
                      </a:r>
                      <a:endParaRPr sz="1100">
                        <a:latin typeface="Times New Roman"/>
                        <a:ea typeface="Times New Roman"/>
                        <a:cs typeface="Times New Roman"/>
                        <a:sym typeface="Times New Roman"/>
                      </a:endParaRPr>
                    </a:p>
                    <a:p>
                      <a:pPr marL="0" marR="0" lvl="0" indent="0" algn="just" rtl="0">
                        <a:lnSpc>
                          <a:spcPct val="145045"/>
                        </a:lnSpc>
                        <a:spcBef>
                          <a:spcPts val="1200"/>
                        </a:spcBef>
                        <a:spcAft>
                          <a:spcPts val="0"/>
                        </a:spcAft>
                        <a:buClr>
                          <a:srgbClr val="000000"/>
                        </a:buClr>
                        <a:buSzPts val="1100"/>
                        <a:buFont typeface="Arial"/>
                        <a:buNone/>
                      </a:pPr>
                      <a:endParaRPr sz="1100">
                        <a:latin typeface="Times New Roman"/>
                        <a:ea typeface="Times New Roman"/>
                        <a:cs typeface="Times New Roman"/>
                        <a:sym typeface="Times New Roman"/>
                      </a:endParaRPr>
                    </a:p>
                  </a:txBody>
                  <a:tcPr marL="45725" marR="45725" marT="45725" marB="45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5"/>
          <p:cNvSpPr txBox="1"/>
          <p:nvPr/>
        </p:nvSpPr>
        <p:spPr>
          <a:xfrm>
            <a:off x="357413" y="443113"/>
            <a:ext cx="8429100" cy="846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 sz="2500" b="0" i="0" u="none" strike="noStrike" cap="none">
                <a:solidFill>
                  <a:srgbClr val="FF0000"/>
                </a:solidFill>
                <a:latin typeface="Times New Roman"/>
                <a:ea typeface="Times New Roman"/>
                <a:cs typeface="Times New Roman"/>
                <a:sym typeface="Times New Roman"/>
              </a:rPr>
              <a:t>Drawbacks of existing system: </a:t>
            </a:r>
            <a:endParaRPr sz="700"/>
          </a:p>
          <a:p>
            <a:pPr marL="0" marR="0" lvl="0" indent="0" algn="l" rtl="0">
              <a:lnSpc>
                <a:spcPct val="120003"/>
              </a:lnSpc>
              <a:spcBef>
                <a:spcPts val="0"/>
              </a:spcBef>
              <a:spcAft>
                <a:spcPts val="0"/>
              </a:spcAft>
              <a:buNone/>
            </a:pPr>
            <a:endParaRPr sz="2500" b="0" i="0" u="none" strike="noStrike" cap="none">
              <a:solidFill>
                <a:srgbClr val="FF0000"/>
              </a:solidFill>
              <a:latin typeface="Times New Roman"/>
              <a:ea typeface="Times New Roman"/>
              <a:cs typeface="Times New Roman"/>
              <a:sym typeface="Times New Roman"/>
            </a:endParaRPr>
          </a:p>
        </p:txBody>
      </p:sp>
      <p:grpSp>
        <p:nvGrpSpPr>
          <p:cNvPr id="305" name="Google Shape;305;p45"/>
          <p:cNvGrpSpPr/>
          <p:nvPr/>
        </p:nvGrpSpPr>
        <p:grpSpPr>
          <a:xfrm>
            <a:off x="323811" y="1006238"/>
            <a:ext cx="8513349" cy="26337"/>
            <a:chOff x="0" y="0"/>
            <a:chExt cx="22702265" cy="70231"/>
          </a:xfrm>
        </p:grpSpPr>
        <p:sp>
          <p:nvSpPr>
            <p:cNvPr id="306" name="Google Shape;306;p45"/>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307" name="Google Shape;307;p45"/>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308" name="Google Shape;308;p45"/>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9" name="Google Shape;309;p45"/>
          <p:cNvSpPr txBox="1"/>
          <p:nvPr/>
        </p:nvSpPr>
        <p:spPr>
          <a:xfrm>
            <a:off x="357413" y="1110100"/>
            <a:ext cx="8272200" cy="2937727"/>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endParaRPr sz="1800" dirty="0">
              <a:latin typeface="Times New Roman"/>
              <a:ea typeface="Times New Roman"/>
              <a:cs typeface="Times New Roman"/>
              <a:sym typeface="Times New Roman"/>
            </a:endParaRPr>
          </a:p>
          <a:p>
            <a:pPr marL="457200" lvl="1" indent="-368300" algn="l" rtl="0">
              <a:lnSpc>
                <a:spcPct val="115000"/>
              </a:lnSpc>
              <a:spcBef>
                <a:spcPts val="0"/>
              </a:spcBef>
              <a:spcAft>
                <a:spcPts val="0"/>
              </a:spcAft>
              <a:buSzPts val="2200"/>
              <a:buChar char="•"/>
            </a:pPr>
            <a:r>
              <a:rPr lang="en" sz="1800" b="1" dirty="0">
                <a:latin typeface="Times New Roman"/>
                <a:ea typeface="Times New Roman"/>
                <a:cs typeface="Times New Roman"/>
                <a:sym typeface="Times New Roman"/>
              </a:rPr>
              <a:t>Inefficient Resource Allocation:</a:t>
            </a:r>
            <a:r>
              <a:rPr lang="en" sz="1800" dirty="0">
                <a:latin typeface="Times New Roman"/>
                <a:ea typeface="Times New Roman"/>
                <a:cs typeface="Times New Roman"/>
                <a:sym typeface="Times New Roman"/>
              </a:rPr>
              <a:t> Unable to dynamically adjust for varying latency and signal strength, causing wastage.</a:t>
            </a:r>
          </a:p>
          <a:p>
            <a:pPr marL="457200" lvl="1" indent="-368300">
              <a:lnSpc>
                <a:spcPct val="115000"/>
              </a:lnSpc>
              <a:buSzPts val="2200"/>
              <a:buFont typeface="Arial"/>
              <a:buChar char="•"/>
            </a:pPr>
            <a:r>
              <a:rPr lang="en-US" sz="1800" b="1" dirty="0">
                <a:latin typeface="Times New Roman"/>
                <a:ea typeface="Times New Roman"/>
                <a:cs typeface="Times New Roman"/>
                <a:sym typeface="Times New Roman"/>
              </a:rPr>
              <a:t>Limited Modularity: </a:t>
            </a:r>
            <a:r>
              <a:rPr lang="en-US" sz="1800" dirty="0">
                <a:latin typeface="Times New Roman"/>
                <a:ea typeface="Times New Roman"/>
                <a:cs typeface="Times New Roman"/>
                <a:sym typeface="Times New Roman"/>
              </a:rPr>
              <a:t>Not treating different user groups differently.</a:t>
            </a:r>
            <a:endParaRPr sz="1800" dirty="0">
              <a:latin typeface="Times New Roman"/>
              <a:ea typeface="Times New Roman"/>
              <a:cs typeface="Times New Roman"/>
              <a:sym typeface="Times New Roman"/>
            </a:endParaRPr>
          </a:p>
          <a:p>
            <a:pPr marL="457200" lvl="1" indent="-368300" algn="l" rtl="0">
              <a:lnSpc>
                <a:spcPct val="115000"/>
              </a:lnSpc>
              <a:spcBef>
                <a:spcPts val="0"/>
              </a:spcBef>
              <a:spcAft>
                <a:spcPts val="0"/>
              </a:spcAft>
              <a:buSzPts val="2200"/>
              <a:buChar char="•"/>
            </a:pPr>
            <a:r>
              <a:rPr lang="en" sz="1800" b="1" dirty="0">
                <a:latin typeface="Times New Roman"/>
                <a:ea typeface="Times New Roman"/>
                <a:cs typeface="Times New Roman"/>
                <a:sym typeface="Times New Roman"/>
              </a:rPr>
              <a:t>Security Issues:</a:t>
            </a:r>
            <a:r>
              <a:rPr lang="en" sz="1800" dirty="0">
                <a:latin typeface="Times New Roman"/>
                <a:ea typeface="Times New Roman"/>
                <a:cs typeface="Times New Roman"/>
                <a:sym typeface="Times New Roman"/>
              </a:rPr>
              <a:t> Lack of security in decentralized resource management, increasing vulnerability to attacks.</a:t>
            </a:r>
            <a:endParaRPr sz="1800" dirty="0">
              <a:latin typeface="Times New Roman"/>
              <a:ea typeface="Times New Roman"/>
              <a:cs typeface="Times New Roman"/>
              <a:sym typeface="Times New Roman"/>
            </a:endParaRPr>
          </a:p>
          <a:p>
            <a:pPr marL="457200" lvl="1" indent="-368300" algn="l" rtl="0">
              <a:lnSpc>
                <a:spcPct val="115000"/>
              </a:lnSpc>
              <a:spcBef>
                <a:spcPts val="0"/>
              </a:spcBef>
              <a:spcAft>
                <a:spcPts val="0"/>
              </a:spcAft>
              <a:buSzPts val="2200"/>
              <a:buChar char="•"/>
            </a:pPr>
            <a:r>
              <a:rPr lang="en" sz="1800" b="1" dirty="0">
                <a:latin typeface="Times New Roman"/>
                <a:ea typeface="Times New Roman"/>
                <a:cs typeface="Times New Roman"/>
                <a:sym typeface="Times New Roman"/>
              </a:rPr>
              <a:t>Lack of Transparency:</a:t>
            </a:r>
            <a:r>
              <a:rPr lang="en" sz="1800" dirty="0">
                <a:latin typeface="Times New Roman"/>
                <a:ea typeface="Times New Roman"/>
                <a:cs typeface="Times New Roman"/>
                <a:sym typeface="Times New Roman"/>
              </a:rPr>
              <a:t> No clear tracking of resource allocation, affecting trust and service efficiency.</a:t>
            </a:r>
            <a:endParaRPr sz="1800" dirty="0">
              <a:latin typeface="Times New Roman"/>
              <a:ea typeface="Times New Roman"/>
              <a:cs typeface="Times New Roman"/>
              <a:sym typeface="Times New Roman"/>
            </a:endParaRPr>
          </a:p>
          <a:p>
            <a:pPr marL="457200" marR="0" lvl="0" indent="-228600" algn="l" rtl="0">
              <a:lnSpc>
                <a:spcPct val="115000"/>
              </a:lnSpc>
              <a:spcBef>
                <a:spcPts val="0"/>
              </a:spcBef>
              <a:spcAft>
                <a:spcPts val="0"/>
              </a:spcAft>
              <a:buNone/>
            </a:pPr>
            <a:endParaRPr sz="2200" dirty="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6"/>
          <p:cNvSpPr txBox="1"/>
          <p:nvPr/>
        </p:nvSpPr>
        <p:spPr>
          <a:xfrm>
            <a:off x="341913" y="430463"/>
            <a:ext cx="8429100" cy="923330"/>
          </a:xfrm>
          <a:prstGeom prst="rect">
            <a:avLst/>
          </a:prstGeom>
          <a:noFill/>
          <a:ln>
            <a:noFill/>
          </a:ln>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 sz="2500" dirty="0">
                <a:solidFill>
                  <a:srgbClr val="FF0000"/>
                </a:solidFill>
                <a:latin typeface="Times New Roman"/>
                <a:ea typeface="Times New Roman"/>
                <a:cs typeface="Times New Roman"/>
                <a:sym typeface="Times New Roman"/>
              </a:rPr>
              <a:t>Dataset Used :</a:t>
            </a:r>
            <a:endParaRPr sz="2500" dirty="0">
              <a:solidFill>
                <a:schemeClr val="dk1"/>
              </a:solidFill>
            </a:endParaRPr>
          </a:p>
          <a:p>
            <a:pPr marL="0" marR="0" lvl="0" indent="0" algn="l" rtl="0">
              <a:lnSpc>
                <a:spcPct val="120004"/>
              </a:lnSpc>
              <a:spcBef>
                <a:spcPts val="0"/>
              </a:spcBef>
              <a:spcAft>
                <a:spcPts val="0"/>
              </a:spcAft>
              <a:buNone/>
            </a:pPr>
            <a:r>
              <a:rPr lang="en" sz="2500" dirty="0">
                <a:solidFill>
                  <a:srgbClr val="FF0000"/>
                </a:solidFill>
                <a:latin typeface="Times New Roman"/>
                <a:ea typeface="Times New Roman"/>
                <a:cs typeface="Times New Roman"/>
                <a:sym typeface="Times New Roman"/>
              </a:rPr>
              <a:t> 	</a:t>
            </a:r>
            <a:endParaRPr sz="2500" dirty="0">
              <a:solidFill>
                <a:srgbClr val="FF0000"/>
              </a:solidFill>
              <a:latin typeface="Times New Roman"/>
              <a:ea typeface="Times New Roman"/>
              <a:cs typeface="Times New Roman"/>
              <a:sym typeface="Times New Roman"/>
            </a:endParaRPr>
          </a:p>
        </p:txBody>
      </p:sp>
      <p:sp>
        <p:nvSpPr>
          <p:cNvPr id="319" name="Google Shape;319;p46"/>
          <p:cNvSpPr txBox="1"/>
          <p:nvPr/>
        </p:nvSpPr>
        <p:spPr>
          <a:xfrm>
            <a:off x="442976" y="1175246"/>
            <a:ext cx="8227200" cy="277200"/>
          </a:xfrm>
          <a:prstGeom prst="rect">
            <a:avLst/>
          </a:prstGeom>
          <a:noFill/>
          <a:ln>
            <a:noFill/>
          </a:ln>
        </p:spPr>
        <p:txBody>
          <a:bodyPr spcFirstLastPara="1" wrap="square" lIns="0" tIns="0" rIns="0" bIns="0" anchor="t" anchorCtr="0">
            <a:spAutoFit/>
          </a:bodyPr>
          <a:lstStyle/>
          <a:p>
            <a:pPr marL="457200" lvl="0" indent="0" algn="just" rtl="0">
              <a:lnSpc>
                <a:spcPct val="140423"/>
              </a:lnSpc>
              <a:spcBef>
                <a:spcPts val="0"/>
              </a:spcBef>
              <a:spcAft>
                <a:spcPts val="0"/>
              </a:spcAft>
              <a:buNone/>
            </a:pPr>
            <a:endParaRPr sz="1800">
              <a:latin typeface="Times New Roman"/>
              <a:ea typeface="Times New Roman"/>
              <a:cs typeface="Times New Roman"/>
              <a:sym typeface="Times New Roman"/>
            </a:endParaRPr>
          </a:p>
        </p:txBody>
      </p:sp>
      <p:grpSp>
        <p:nvGrpSpPr>
          <p:cNvPr id="320" name="Google Shape;320;p46"/>
          <p:cNvGrpSpPr/>
          <p:nvPr/>
        </p:nvGrpSpPr>
        <p:grpSpPr>
          <a:xfrm>
            <a:off x="315336" y="840600"/>
            <a:ext cx="8513349" cy="26337"/>
            <a:chOff x="0" y="0"/>
            <a:chExt cx="22702265" cy="70231"/>
          </a:xfrm>
        </p:grpSpPr>
        <p:sp>
          <p:nvSpPr>
            <p:cNvPr id="321" name="Google Shape;321;p46"/>
            <p:cNvSpPr/>
            <p:nvPr/>
          </p:nvSpPr>
          <p:spPr>
            <a:xfrm>
              <a:off x="12700" y="12700"/>
              <a:ext cx="22676865" cy="44831"/>
            </a:xfrm>
            <a:custGeom>
              <a:avLst/>
              <a:gdLst/>
              <a:ahLst/>
              <a:cxnLst/>
              <a:rect l="l" t="t" r="r" b="b"/>
              <a:pathLst>
                <a:path w="22676865" h="44831" extrusionOk="0">
                  <a:moveTo>
                    <a:pt x="0" y="0"/>
                  </a:moveTo>
                  <a:lnTo>
                    <a:pt x="22676865" y="0"/>
                  </a:lnTo>
                  <a:lnTo>
                    <a:pt x="22676865" y="44831"/>
                  </a:lnTo>
                  <a:lnTo>
                    <a:pt x="0" y="44831"/>
                  </a:lnTo>
                  <a:close/>
                </a:path>
              </a:pathLst>
            </a:custGeom>
            <a:solidFill>
              <a:srgbClr val="000000"/>
            </a:solidFill>
            <a:ln>
              <a:noFill/>
            </a:ln>
          </p:spPr>
        </p:sp>
        <p:sp>
          <p:nvSpPr>
            <p:cNvPr id="322" name="Google Shape;322;p46"/>
            <p:cNvSpPr/>
            <p:nvPr/>
          </p:nvSpPr>
          <p:spPr>
            <a:xfrm>
              <a:off x="0" y="0"/>
              <a:ext cx="22702265" cy="70231"/>
            </a:xfrm>
            <a:custGeom>
              <a:avLst/>
              <a:gdLst/>
              <a:ahLst/>
              <a:cxnLst/>
              <a:rect l="l" t="t" r="r" b="b"/>
              <a:pathLst>
                <a:path w="22702265" h="70231" extrusionOk="0">
                  <a:moveTo>
                    <a:pt x="12700" y="0"/>
                  </a:moveTo>
                  <a:lnTo>
                    <a:pt x="22689565" y="0"/>
                  </a:lnTo>
                  <a:cubicBezTo>
                    <a:pt x="22696551" y="0"/>
                    <a:pt x="22702265" y="5715"/>
                    <a:pt x="22702265" y="12700"/>
                  </a:cubicBezTo>
                  <a:lnTo>
                    <a:pt x="22702265" y="57531"/>
                  </a:lnTo>
                  <a:cubicBezTo>
                    <a:pt x="22702265" y="64516"/>
                    <a:pt x="22696551" y="70231"/>
                    <a:pt x="22689565" y="70231"/>
                  </a:cubicBezTo>
                  <a:lnTo>
                    <a:pt x="12700" y="70231"/>
                  </a:lnTo>
                  <a:cubicBezTo>
                    <a:pt x="5715" y="70231"/>
                    <a:pt x="0" y="64516"/>
                    <a:pt x="0" y="57531"/>
                  </a:cubicBezTo>
                  <a:lnTo>
                    <a:pt x="0" y="12700"/>
                  </a:lnTo>
                  <a:cubicBezTo>
                    <a:pt x="0" y="5715"/>
                    <a:pt x="5715" y="0"/>
                    <a:pt x="12700" y="0"/>
                  </a:cubicBezTo>
                  <a:moveTo>
                    <a:pt x="12700" y="25400"/>
                  </a:moveTo>
                  <a:lnTo>
                    <a:pt x="12700" y="12700"/>
                  </a:lnTo>
                  <a:lnTo>
                    <a:pt x="25400" y="12700"/>
                  </a:lnTo>
                  <a:lnTo>
                    <a:pt x="25400" y="57531"/>
                  </a:lnTo>
                  <a:lnTo>
                    <a:pt x="12700" y="57531"/>
                  </a:lnTo>
                  <a:lnTo>
                    <a:pt x="12700" y="44831"/>
                  </a:lnTo>
                  <a:lnTo>
                    <a:pt x="22689565" y="44831"/>
                  </a:lnTo>
                  <a:lnTo>
                    <a:pt x="22689565" y="57531"/>
                  </a:lnTo>
                  <a:lnTo>
                    <a:pt x="22676865" y="57531"/>
                  </a:lnTo>
                  <a:lnTo>
                    <a:pt x="22676865" y="12700"/>
                  </a:lnTo>
                  <a:lnTo>
                    <a:pt x="22689565" y="12700"/>
                  </a:lnTo>
                  <a:lnTo>
                    <a:pt x="22689565" y="25400"/>
                  </a:lnTo>
                  <a:lnTo>
                    <a:pt x="12700" y="25400"/>
                  </a:lnTo>
                  <a:close/>
                </a:path>
              </a:pathLst>
            </a:custGeom>
            <a:solidFill>
              <a:srgbClr val="59595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323" name="Google Shape;323;p46"/>
          <p:cNvSpPr txBox="1"/>
          <p:nvPr/>
        </p:nvSpPr>
        <p:spPr>
          <a:xfrm>
            <a:off x="413338" y="1067538"/>
            <a:ext cx="3671100" cy="107700"/>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endParaRPr sz="700"/>
          </a:p>
        </p:txBody>
      </p:sp>
      <p:sp>
        <p:nvSpPr>
          <p:cNvPr id="324" name="Google Shape;324;p46"/>
          <p:cNvSpPr/>
          <p:nvPr/>
        </p:nvSpPr>
        <p:spPr>
          <a:xfrm>
            <a:off x="147750" y="142125"/>
            <a:ext cx="8865441" cy="4859226"/>
          </a:xfrm>
          <a:custGeom>
            <a:avLst/>
            <a:gdLst/>
            <a:ahLst/>
            <a:cxnLst/>
            <a:rect l="l" t="t" r="r" b="b"/>
            <a:pathLst>
              <a:path w="23641177" h="12957937" extrusionOk="0">
                <a:moveTo>
                  <a:pt x="25400" y="0"/>
                </a:moveTo>
                <a:lnTo>
                  <a:pt x="23615777" y="0"/>
                </a:lnTo>
                <a:cubicBezTo>
                  <a:pt x="23629747" y="0"/>
                  <a:pt x="23641177" y="11430"/>
                  <a:pt x="23641177" y="25400"/>
                </a:cubicBezTo>
                <a:lnTo>
                  <a:pt x="23641177" y="12932537"/>
                </a:lnTo>
                <a:cubicBezTo>
                  <a:pt x="23641177" y="12946507"/>
                  <a:pt x="23629747" y="12957937"/>
                  <a:pt x="23615777" y="12957937"/>
                </a:cubicBezTo>
                <a:lnTo>
                  <a:pt x="25400" y="12957937"/>
                </a:lnTo>
                <a:cubicBezTo>
                  <a:pt x="11430" y="12957937"/>
                  <a:pt x="0" y="12946507"/>
                  <a:pt x="0" y="12932537"/>
                </a:cubicBezTo>
                <a:lnTo>
                  <a:pt x="0" y="25400"/>
                </a:lnTo>
                <a:cubicBezTo>
                  <a:pt x="0" y="11430"/>
                  <a:pt x="11430" y="0"/>
                  <a:pt x="25400" y="0"/>
                </a:cubicBezTo>
                <a:moveTo>
                  <a:pt x="25400" y="50800"/>
                </a:moveTo>
                <a:lnTo>
                  <a:pt x="25400" y="25400"/>
                </a:lnTo>
                <a:lnTo>
                  <a:pt x="50800" y="25400"/>
                </a:lnTo>
                <a:lnTo>
                  <a:pt x="50800" y="12932537"/>
                </a:lnTo>
                <a:lnTo>
                  <a:pt x="25400" y="12932537"/>
                </a:lnTo>
                <a:lnTo>
                  <a:pt x="25400" y="12907137"/>
                </a:lnTo>
                <a:lnTo>
                  <a:pt x="23615777" y="12907137"/>
                </a:lnTo>
                <a:lnTo>
                  <a:pt x="23615777" y="12932537"/>
                </a:lnTo>
                <a:lnTo>
                  <a:pt x="23590377" y="12932537"/>
                </a:lnTo>
                <a:lnTo>
                  <a:pt x="23590377" y="25400"/>
                </a:lnTo>
                <a:lnTo>
                  <a:pt x="23615777" y="25400"/>
                </a:lnTo>
                <a:lnTo>
                  <a:pt x="23615777" y="50800"/>
                </a:lnTo>
                <a:lnTo>
                  <a:pt x="25400" y="50800"/>
                </a:ln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25" name="Google Shape;325;p46"/>
          <p:cNvPicPr preferRelativeResize="0"/>
          <p:nvPr/>
        </p:nvPicPr>
        <p:blipFill rotWithShape="1">
          <a:blip r:embed="rId3">
            <a:alphaModFix/>
          </a:blip>
          <a:srcRect r="-5263"/>
          <a:stretch/>
        </p:blipFill>
        <p:spPr>
          <a:xfrm>
            <a:off x="1215000" y="1548600"/>
            <a:ext cx="6490125" cy="2736125"/>
          </a:xfrm>
          <a:prstGeom prst="rect">
            <a:avLst/>
          </a:prstGeom>
          <a:noFill/>
          <a:ln>
            <a:noFill/>
          </a:ln>
        </p:spPr>
      </p:pic>
      <p:sp>
        <p:nvSpPr>
          <p:cNvPr id="326" name="Google Shape;326;p46"/>
          <p:cNvSpPr txBox="1"/>
          <p:nvPr/>
        </p:nvSpPr>
        <p:spPr>
          <a:xfrm>
            <a:off x="315325" y="840600"/>
            <a:ext cx="7606200" cy="708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700" b="1" dirty="0">
                <a:solidFill>
                  <a:schemeClr val="dk1"/>
                </a:solidFill>
                <a:latin typeface="Times New Roman"/>
                <a:ea typeface="Times New Roman"/>
                <a:cs typeface="Times New Roman"/>
                <a:sym typeface="Times New Roman"/>
              </a:rPr>
              <a:t>5G user allocation dataset  : </a:t>
            </a:r>
            <a:endParaRPr sz="1700" b="1" dirty="0">
              <a:solidFill>
                <a:schemeClr val="dk1"/>
              </a:solidFill>
              <a:latin typeface="Times New Roman"/>
              <a:ea typeface="Times New Roman"/>
              <a:cs typeface="Times New Roman"/>
              <a:sym typeface="Times New Roman"/>
            </a:endParaRPr>
          </a:p>
          <a:p>
            <a:pPr marL="457200" lvl="0" indent="-336550" algn="l" rtl="0">
              <a:lnSpc>
                <a:spcPct val="100000"/>
              </a:lnSpc>
              <a:spcBef>
                <a:spcPts val="0"/>
              </a:spcBef>
              <a:spcAft>
                <a:spcPts val="0"/>
              </a:spcAft>
              <a:buClr>
                <a:schemeClr val="dk1"/>
              </a:buClr>
              <a:buSzPts val="1700"/>
              <a:buFont typeface="Times New Roman"/>
              <a:buChar char="-"/>
            </a:pPr>
            <a:r>
              <a:rPr lang="en" sz="1700" dirty="0">
                <a:solidFill>
                  <a:schemeClr val="dk1"/>
                </a:solidFill>
                <a:latin typeface="Times New Roman"/>
                <a:ea typeface="Times New Roman"/>
                <a:cs typeface="Times New Roman"/>
                <a:sym typeface="Times New Roman"/>
              </a:rPr>
              <a:t>7 features and 15000 rows </a:t>
            </a:r>
            <a:endParaRPr sz="1700" dirty="0">
              <a:solidFill>
                <a:schemeClr val="dk1"/>
              </a:solidFill>
              <a:latin typeface="Times New Roman"/>
              <a:ea typeface="Times New Roman"/>
              <a:cs typeface="Times New Roman"/>
              <a:sym typeface="Times New Roman"/>
            </a:endParaRPr>
          </a:p>
        </p:txBody>
      </p:sp>
      <p:sp>
        <p:nvSpPr>
          <p:cNvPr id="327" name="Google Shape;327;p46"/>
          <p:cNvSpPr txBox="1"/>
          <p:nvPr/>
        </p:nvSpPr>
        <p:spPr>
          <a:xfrm>
            <a:off x="799875" y="4380875"/>
            <a:ext cx="729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latin typeface="Times New Roman"/>
                <a:ea typeface="Times New Roman"/>
                <a:cs typeface="Times New Roman"/>
                <a:sym typeface="Times New Roman"/>
              </a:rPr>
              <a:t>Dataset link </a:t>
            </a:r>
            <a:r>
              <a:rPr lang="en" sz="1600">
                <a:solidFill>
                  <a:schemeClr val="dk1"/>
                </a:solidFill>
                <a:latin typeface="Times New Roman"/>
                <a:ea typeface="Times New Roman"/>
                <a:cs typeface="Times New Roman"/>
                <a:sym typeface="Times New Roman"/>
              </a:rPr>
              <a:t>- </a:t>
            </a:r>
            <a:r>
              <a:rPr lang="en" sz="1300" i="1" u="sng">
                <a:solidFill>
                  <a:srgbClr val="4A86E8"/>
                </a:solidFill>
                <a:latin typeface="Times New Roman"/>
                <a:ea typeface="Times New Roman"/>
                <a:cs typeface="Times New Roman"/>
                <a:sym typeface="Times New Roman"/>
              </a:rPr>
              <a:t>https://www.kaggle.com/datasets/vinu1233/augmented-5g-dataset-for-resource-allocation</a:t>
            </a:r>
            <a:endParaRPr sz="1900" i="1" u="sng">
              <a:solidFill>
                <a:srgbClr val="4A86E8"/>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2829</TotalTime>
  <Words>3327</Words>
  <Application>Microsoft Office PowerPoint</Application>
  <PresentationFormat>On-screen Show (16:9)</PresentationFormat>
  <Paragraphs>440</Paragraphs>
  <Slides>60</Slides>
  <Notes>60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60</vt:i4>
      </vt:variant>
    </vt:vector>
  </HeadingPairs>
  <TitlesOfParts>
    <vt:vector size="69" baseType="lpstr">
      <vt:lpstr>Arial</vt:lpstr>
      <vt:lpstr>Calibri</vt:lpstr>
      <vt:lpstr>Courier New</vt:lpstr>
      <vt:lpstr>Times</vt:lpstr>
      <vt:lpstr>Times New Roman</vt:lpstr>
      <vt:lpstr>Wingdings</vt:lpstr>
      <vt:lpstr>Simple Light</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Prithiv Vijai</dc:creator>
  <cp:lastModifiedBy>Prithiv Vijai</cp:lastModifiedBy>
  <cp:revision>44</cp:revision>
  <dcterms:modified xsi:type="dcterms:W3CDTF">2025-03-12T07:45:32Z</dcterms:modified>
</cp:coreProperties>
</file>